
<file path=[Content_Types].xml><?xml version="1.0" encoding="utf-8"?>
<Types xmlns="http://schemas.openxmlformats.org/package/2006/content-types">
  <Default Extension="jpeg" ContentType="image/jpeg"/>
  <Default Extension="org&amp;sz=32"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4.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90" r:id="rId6"/>
    <p:sldMasterId id="2147483709" r:id="rId7"/>
    <p:sldMasterId id="2147483710" r:id="rId8"/>
  </p:sldMasterIdLst>
  <p:notesMasterIdLst>
    <p:notesMasterId r:id="rId58"/>
  </p:notesMasterIdLst>
  <p:sldIdLst>
    <p:sldId id="256" r:id="rId9"/>
    <p:sldId id="2147482935" r:id="rId10"/>
    <p:sldId id="2147171416" r:id="rId11"/>
    <p:sldId id="2147482937" r:id="rId12"/>
    <p:sldId id="2147171415" r:id="rId13"/>
    <p:sldId id="350" r:id="rId14"/>
    <p:sldId id="328" r:id="rId15"/>
    <p:sldId id="330" r:id="rId16"/>
    <p:sldId id="361" r:id="rId17"/>
    <p:sldId id="343" r:id="rId18"/>
    <p:sldId id="2147171397" r:id="rId19"/>
    <p:sldId id="2147171399" r:id="rId20"/>
    <p:sldId id="2147171400" r:id="rId21"/>
    <p:sldId id="2147171403" r:id="rId22"/>
    <p:sldId id="2147171404" r:id="rId23"/>
    <p:sldId id="2147171406" r:id="rId24"/>
    <p:sldId id="2147171407" r:id="rId25"/>
    <p:sldId id="2147171408" r:id="rId26"/>
    <p:sldId id="2147171410" r:id="rId27"/>
    <p:sldId id="2147171384" r:id="rId28"/>
    <p:sldId id="2147171413" r:id="rId29"/>
    <p:sldId id="2147171412" r:id="rId30"/>
    <p:sldId id="2147171411" r:id="rId31"/>
    <p:sldId id="332" r:id="rId32"/>
    <p:sldId id="362" r:id="rId33"/>
    <p:sldId id="2147171391" r:id="rId34"/>
    <p:sldId id="2147171392" r:id="rId35"/>
    <p:sldId id="2147171393" r:id="rId36"/>
    <p:sldId id="2147171390" r:id="rId37"/>
    <p:sldId id="2147171394" r:id="rId38"/>
    <p:sldId id="2147171395" r:id="rId39"/>
    <p:sldId id="339" r:id="rId40"/>
    <p:sldId id="340" r:id="rId41"/>
    <p:sldId id="333" r:id="rId42"/>
    <p:sldId id="363" r:id="rId43"/>
    <p:sldId id="341" r:id="rId44"/>
    <p:sldId id="344" r:id="rId45"/>
    <p:sldId id="2147171386" r:id="rId46"/>
    <p:sldId id="2147171385" r:id="rId47"/>
    <p:sldId id="334" r:id="rId48"/>
    <p:sldId id="364" r:id="rId49"/>
    <p:sldId id="347" r:id="rId50"/>
    <p:sldId id="349" r:id="rId51"/>
    <p:sldId id="336" r:id="rId52"/>
    <p:sldId id="2147171383" r:id="rId53"/>
    <p:sldId id="277" r:id="rId54"/>
    <p:sldId id="359" r:id="rId55"/>
    <p:sldId id="2147482936" r:id="rId56"/>
    <p:sldId id="2147482938"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1D2E3A-AC22-A69D-66A4-F4EA2C135D1F}" name="Kento Sonoda" initials="KS" userId="S::kento.sonoda@health.slu.edu::d427c377-eff6-4e28-8876-f61bccd15e2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27"/>
    <p:restoredTop sz="76960" autoAdjust="0"/>
  </p:normalViewPr>
  <p:slideViewPr>
    <p:cSldViewPr snapToGrid="0">
      <p:cViewPr varScale="1">
        <p:scale>
          <a:sx n="96" d="100"/>
          <a:sy n="96" d="100"/>
        </p:scale>
        <p:origin x="896" y="160"/>
      </p:cViewPr>
      <p:guideLst/>
    </p:cSldViewPr>
  </p:slideViewPr>
  <p:notesTextViewPr>
    <p:cViewPr>
      <p:scale>
        <a:sx n="3" d="2"/>
        <a:sy n="3" d="2"/>
      </p:scale>
      <p:origin x="0" y="0"/>
    </p:cViewPr>
  </p:notesTextViewPr>
  <p:sorterViewPr>
    <p:cViewPr varScale="1">
      <p:scale>
        <a:sx n="1" d="1"/>
        <a:sy n="1" d="1"/>
      </p:scale>
      <p:origin x="0" y="-63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theme" Target="theme/theme1.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2">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3">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4">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5">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6">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7">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tNode1NoLn">
    <dgm:fillClrLst meth="repeat">
      <a:schemeClr val="lt1">
        <a:tint val="75000"/>
      </a:schemeClr>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NoLn">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meth="repeat">
      <a:schemeClr val="dk1"/>
    </dgm:txFillClrLst>
    <dgm:txEffectClrLst/>
  </dgm:styleLbl>
</dgm:colorsDef>
</file>

<file path=ppt/diagrams/data1.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2" qsCatId="simple" csTypeId="urn:microsoft.com/office/officeart/2005/8/colors/accent2_1#1" csCatId="accent2" phldr="1"/>
      <dgm:spPr/>
    </dgm:pt>
    <dgm:pt modelId="{5069F73F-9164-CB4E-94B9-1644280B8312}">
      <dgm:prSet phldrT="[Text]" custT="1"/>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2" qsCatId="simple" csTypeId="urn:microsoft.com/office/officeart/2005/8/colors/accent2_1#2"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3" qsCatId="simple" csTypeId="urn:microsoft.com/office/officeart/2005/8/colors/accent2_1#3"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A74AF1-4DBF-47CE-8A24-FBA3A4BEA059}" type="doc">
      <dgm:prSet loTypeId="urn:microsoft.com/office/officeart/2008/layout/SquareAccentList" loCatId="list" qsTypeId="urn:microsoft.com/office/officeart/2005/8/quickstyle/simple1#13" qsCatId="simple" csTypeId="urn:microsoft.com/office/officeart/2005/8/colors/colorful1#1" csCatId="colorful" phldr="1"/>
      <dgm:spPr/>
      <dgm:t>
        <a:bodyPr/>
        <a:lstStyle/>
        <a:p>
          <a:endParaRPr lang="en-US"/>
        </a:p>
      </dgm:t>
    </dgm:pt>
    <dgm:pt modelId="{C149E788-55DC-4AD5-9C3E-ACE6A5C92E16}">
      <dgm:prSet phldrT="[Text]" phldr="0" custT="1"/>
      <dgm:spPr/>
      <dgm:t>
        <a:bodyPr/>
        <a:lstStyle/>
        <a:p>
          <a:r>
            <a:rPr lang="en-US" sz="4000" b="1">
              <a:latin typeface="+mn-lt"/>
            </a:rPr>
            <a:t>Certification</a:t>
          </a:r>
        </a:p>
      </dgm:t>
    </dgm:pt>
    <dgm:pt modelId="{30A838AE-0EF7-4EC8-95F4-4F1AB2E07468}" type="parTrans" cxnId="{2EEC43CA-682D-4F48-B7FF-D3ED557564FA}">
      <dgm:prSet/>
      <dgm:spPr/>
      <dgm:t>
        <a:bodyPr/>
        <a:lstStyle/>
        <a:p>
          <a:endParaRPr lang="en-US"/>
        </a:p>
      </dgm:t>
    </dgm:pt>
    <dgm:pt modelId="{4CE6CE42-4C92-4DD6-BA70-2B6EEC7F4666}" type="sibTrans" cxnId="{2EEC43CA-682D-4F48-B7FF-D3ED557564FA}">
      <dgm:prSet/>
      <dgm:spPr/>
      <dgm:t>
        <a:bodyPr/>
        <a:lstStyle/>
        <a:p>
          <a:endParaRPr lang="en-US"/>
        </a:p>
      </dgm:t>
    </dgm:pt>
    <dgm:pt modelId="{506B111B-182F-423B-B7A4-4CCA68C47C0D}">
      <dgm:prSet phldrT="[Text]" custT="1"/>
      <dgm:spPr/>
      <dgm:t>
        <a:bodyPr/>
        <a:lstStyle/>
        <a:p>
          <a:r>
            <a:rPr lang="en-US" sz="2400" dirty="0">
              <a:latin typeface="+mn-lt"/>
            </a:rPr>
            <a:t>Certification and verification</a:t>
          </a:r>
        </a:p>
      </dgm:t>
    </dgm:pt>
    <dgm:pt modelId="{AF0F50EE-F7DE-4DDC-8A68-6750F36993F4}" type="parTrans" cxnId="{E85D7836-5810-485B-AE9C-FC5BBA3AB595}">
      <dgm:prSet/>
      <dgm:spPr/>
      <dgm:t>
        <a:bodyPr/>
        <a:lstStyle/>
        <a:p>
          <a:endParaRPr lang="en-US"/>
        </a:p>
      </dgm:t>
    </dgm:pt>
    <dgm:pt modelId="{305787B2-48C4-4924-8B9A-9FEBB9249628}" type="sibTrans" cxnId="{E85D7836-5810-485B-AE9C-FC5BBA3AB595}">
      <dgm:prSet/>
      <dgm:spPr/>
      <dgm:t>
        <a:bodyPr/>
        <a:lstStyle/>
        <a:p>
          <a:endParaRPr lang="en-US"/>
        </a:p>
      </dgm:t>
    </dgm:pt>
    <dgm:pt modelId="{DB36F754-C7A5-4FC3-A65F-18F0DEF0C5A4}">
      <dgm:prSet phldrT="[Text]" phldr="0" custT="1"/>
      <dgm:spPr/>
      <dgm:t>
        <a:bodyPr/>
        <a:lstStyle/>
        <a:p>
          <a:r>
            <a:rPr lang="en-US" sz="4000" b="1">
              <a:latin typeface="+mn-lt"/>
            </a:rPr>
            <a:t>Resources</a:t>
          </a:r>
        </a:p>
      </dgm:t>
    </dgm:pt>
    <dgm:pt modelId="{E8BE9F20-F8CD-4A1F-8843-15A7C2702903}" type="parTrans" cxnId="{F397E218-EC15-45FC-9615-331E2FA2DA03}">
      <dgm:prSet/>
      <dgm:spPr/>
      <dgm:t>
        <a:bodyPr/>
        <a:lstStyle/>
        <a:p>
          <a:endParaRPr lang="en-US"/>
        </a:p>
      </dgm:t>
    </dgm:pt>
    <dgm:pt modelId="{C44ED370-3285-4A10-851C-9CB6651302A3}" type="sibTrans" cxnId="{F397E218-EC15-45FC-9615-331E2FA2DA03}">
      <dgm:prSet/>
      <dgm:spPr/>
      <dgm:t>
        <a:bodyPr/>
        <a:lstStyle/>
        <a:p>
          <a:endParaRPr lang="en-US"/>
        </a:p>
      </dgm:t>
    </dgm:pt>
    <dgm:pt modelId="{C64B6C82-6DC8-44C5-82DA-7AB5DF72C4E9}">
      <dgm:prSet phldrT="[Text]" custT="1"/>
      <dgm:spPr/>
      <dgm:t>
        <a:bodyPr/>
        <a:lstStyle/>
        <a:p>
          <a:r>
            <a:rPr lang="en-US" sz="2400">
              <a:latin typeface="+mn-lt"/>
            </a:rPr>
            <a:t>Data insights and workforce needs</a:t>
          </a:r>
        </a:p>
      </dgm:t>
    </dgm:pt>
    <dgm:pt modelId="{5AF2F2AD-D048-451B-B227-8582DFAA61E6}" type="parTrans" cxnId="{CCB5E57C-3016-4811-9FC6-3216C5F50C10}">
      <dgm:prSet/>
      <dgm:spPr/>
      <dgm:t>
        <a:bodyPr/>
        <a:lstStyle/>
        <a:p>
          <a:endParaRPr lang="en-US"/>
        </a:p>
      </dgm:t>
    </dgm:pt>
    <dgm:pt modelId="{41CCEB4B-0181-4F46-82B3-A9A70C72CEA3}" type="sibTrans" cxnId="{CCB5E57C-3016-4811-9FC6-3216C5F50C10}">
      <dgm:prSet/>
      <dgm:spPr/>
      <dgm:t>
        <a:bodyPr/>
        <a:lstStyle/>
        <a:p>
          <a:endParaRPr lang="en-US"/>
        </a:p>
      </dgm:t>
    </dgm:pt>
    <dgm:pt modelId="{8F0368DD-8F5B-4962-AC3B-433B451A71A1}">
      <dgm:prSet phldrT="[Text]" phldr="0" custT="1"/>
      <dgm:spPr/>
      <dgm:t>
        <a:bodyPr/>
        <a:lstStyle/>
        <a:p>
          <a:r>
            <a:rPr lang="en-US" sz="2400">
              <a:latin typeface="+mn-lt"/>
            </a:rPr>
            <a:t>Transition-to-residency resources</a:t>
          </a:r>
        </a:p>
      </dgm:t>
    </dgm:pt>
    <dgm:pt modelId="{F9713BD6-2D30-4054-9C00-3C569786C0D5}" type="parTrans" cxnId="{325D3551-C74B-49D7-9906-B90D608A47BD}">
      <dgm:prSet/>
      <dgm:spPr/>
      <dgm:t>
        <a:bodyPr/>
        <a:lstStyle/>
        <a:p>
          <a:endParaRPr lang="en-US"/>
        </a:p>
      </dgm:t>
    </dgm:pt>
    <dgm:pt modelId="{5AB435B8-8319-4356-8BED-870E80D054F8}" type="sibTrans" cxnId="{325D3551-C74B-49D7-9906-B90D608A47BD}">
      <dgm:prSet/>
      <dgm:spPr/>
      <dgm:t>
        <a:bodyPr/>
        <a:lstStyle/>
        <a:p>
          <a:endParaRPr lang="en-US"/>
        </a:p>
      </dgm:t>
    </dgm:pt>
    <dgm:pt modelId="{64DDD2BE-9FD9-4E88-AB99-2984CC335BCB}">
      <dgm:prSet custT="1"/>
      <dgm:spPr/>
      <dgm:t>
        <a:bodyPr/>
        <a:lstStyle/>
        <a:p>
          <a:r>
            <a:rPr lang="en-US" sz="2400">
              <a:latin typeface="+mn-lt"/>
            </a:rPr>
            <a:t>J-1 Sponsorship</a:t>
          </a:r>
        </a:p>
      </dgm:t>
    </dgm:pt>
    <dgm:pt modelId="{E9275DF1-2F67-4CD4-B4C9-F79F8E106130}" type="parTrans" cxnId="{26945A64-7DEA-4E7C-9FA4-943FAD7CDB31}">
      <dgm:prSet/>
      <dgm:spPr/>
      <dgm:t>
        <a:bodyPr/>
        <a:lstStyle/>
        <a:p>
          <a:endParaRPr lang="en-US"/>
        </a:p>
      </dgm:t>
    </dgm:pt>
    <dgm:pt modelId="{842B21A1-9FC1-4028-9A31-50EB6D2D18E9}" type="sibTrans" cxnId="{26945A64-7DEA-4E7C-9FA4-943FAD7CDB31}">
      <dgm:prSet/>
      <dgm:spPr/>
      <dgm:t>
        <a:bodyPr/>
        <a:lstStyle/>
        <a:p>
          <a:endParaRPr lang="en-US"/>
        </a:p>
      </dgm:t>
    </dgm:pt>
    <dgm:pt modelId="{CE7801AB-5CEB-4B1A-B010-2EAA96AE16D9}">
      <dgm:prSet custT="1"/>
      <dgm:spPr/>
      <dgm:t>
        <a:bodyPr/>
        <a:lstStyle/>
        <a:p>
          <a:r>
            <a:rPr lang="en-US" sz="2400">
              <a:latin typeface="+mn-lt"/>
            </a:rPr>
            <a:t>Onboarding toolkits</a:t>
          </a:r>
        </a:p>
      </dgm:t>
    </dgm:pt>
    <dgm:pt modelId="{D94D4F23-D36A-4A8D-9477-F0D428DE5D83}" type="parTrans" cxnId="{D8461C2D-86D5-4E17-90F3-F1F2210C80DE}">
      <dgm:prSet/>
      <dgm:spPr/>
      <dgm:t>
        <a:bodyPr/>
        <a:lstStyle/>
        <a:p>
          <a:endParaRPr lang="en-US"/>
        </a:p>
      </dgm:t>
    </dgm:pt>
    <dgm:pt modelId="{EE62BEEB-47E7-4119-9367-67961C5DB57A}" type="sibTrans" cxnId="{D8461C2D-86D5-4E17-90F3-F1F2210C80DE}">
      <dgm:prSet/>
      <dgm:spPr/>
      <dgm:t>
        <a:bodyPr/>
        <a:lstStyle/>
        <a:p>
          <a:endParaRPr lang="en-US"/>
        </a:p>
      </dgm:t>
    </dgm:pt>
    <dgm:pt modelId="{B37C7045-C694-464E-9C64-0D1BEB5562F4}">
      <dgm:prSet custT="1"/>
      <dgm:spPr/>
      <dgm:t>
        <a:bodyPr/>
        <a:lstStyle/>
        <a:p>
          <a:r>
            <a:rPr lang="en-US" sz="2400">
              <a:latin typeface="+mn-lt"/>
            </a:rPr>
            <a:t>Policy monitoring</a:t>
          </a:r>
        </a:p>
      </dgm:t>
    </dgm:pt>
    <dgm:pt modelId="{2F950BB2-1915-43D4-A34C-A933A0257C2F}" type="parTrans" cxnId="{43FBEA5A-7969-494B-A3B1-D4B0EDA2A315}">
      <dgm:prSet/>
      <dgm:spPr/>
      <dgm:t>
        <a:bodyPr/>
        <a:lstStyle/>
        <a:p>
          <a:endParaRPr lang="en-US"/>
        </a:p>
      </dgm:t>
    </dgm:pt>
    <dgm:pt modelId="{AB15C5B5-2F87-4F14-BAD5-730C19230263}" type="sibTrans" cxnId="{43FBEA5A-7969-494B-A3B1-D4B0EDA2A315}">
      <dgm:prSet/>
      <dgm:spPr/>
      <dgm:t>
        <a:bodyPr/>
        <a:lstStyle/>
        <a:p>
          <a:endParaRPr lang="en-US"/>
        </a:p>
      </dgm:t>
    </dgm:pt>
    <dgm:pt modelId="{88E500CF-DFC3-4D7D-AE75-CF00E7B08CD4}">
      <dgm:prSet phldrT="[Text]" phldr="0" custT="1"/>
      <dgm:spPr/>
      <dgm:t>
        <a:bodyPr/>
        <a:lstStyle/>
        <a:p>
          <a:r>
            <a:rPr lang="en-US" sz="4000" b="1">
              <a:latin typeface="+mn-lt"/>
            </a:rPr>
            <a:t>Advocacy</a:t>
          </a:r>
        </a:p>
      </dgm:t>
    </dgm:pt>
    <dgm:pt modelId="{716A7332-7984-4BD4-A7F2-60D39DA60614}" type="parTrans" cxnId="{D1F7D367-60EA-4A08-87FF-2C92B4BAB6E0}">
      <dgm:prSet/>
      <dgm:spPr/>
      <dgm:t>
        <a:bodyPr/>
        <a:lstStyle/>
        <a:p>
          <a:endParaRPr lang="en-US"/>
        </a:p>
      </dgm:t>
    </dgm:pt>
    <dgm:pt modelId="{7F5E32ED-2488-45AB-AEB9-E83BB4E63CFE}" type="sibTrans" cxnId="{D1F7D367-60EA-4A08-87FF-2C92B4BAB6E0}">
      <dgm:prSet/>
      <dgm:spPr/>
      <dgm:t>
        <a:bodyPr/>
        <a:lstStyle/>
        <a:p>
          <a:endParaRPr lang="en-US"/>
        </a:p>
      </dgm:t>
    </dgm:pt>
    <dgm:pt modelId="{B0F78DB1-B0E5-4108-86C2-1124F22E8205}">
      <dgm:prSet phldrT="[Text]" phldr="0" custT="1"/>
      <dgm:spPr/>
      <dgm:t>
        <a:bodyPr/>
        <a:lstStyle/>
        <a:p>
          <a:r>
            <a:rPr lang="en-US" sz="2400">
              <a:latin typeface="+mn-lt"/>
            </a:rPr>
            <a:t>Education on IMG-related topics</a:t>
          </a:r>
        </a:p>
      </dgm:t>
    </dgm:pt>
    <dgm:pt modelId="{40099271-83C6-43FD-8788-55EA666FD85E}" type="parTrans" cxnId="{0FED2945-C13A-461F-A0EA-19C129C28A5F}">
      <dgm:prSet/>
      <dgm:spPr/>
      <dgm:t>
        <a:bodyPr/>
        <a:lstStyle/>
        <a:p>
          <a:endParaRPr lang="en-US"/>
        </a:p>
      </dgm:t>
    </dgm:pt>
    <dgm:pt modelId="{F032EE0A-988A-48BD-9E1D-DE6B12FBFE3F}" type="sibTrans" cxnId="{0FED2945-C13A-461F-A0EA-19C129C28A5F}">
      <dgm:prSet/>
      <dgm:spPr/>
      <dgm:t>
        <a:bodyPr/>
        <a:lstStyle/>
        <a:p>
          <a:endParaRPr lang="en-US"/>
        </a:p>
      </dgm:t>
    </dgm:pt>
    <dgm:pt modelId="{CCCBF2FC-9399-4072-A71B-B453F5259A72}">
      <dgm:prSet custT="1"/>
      <dgm:spPr/>
      <dgm:t>
        <a:bodyPr/>
        <a:lstStyle/>
        <a:p>
          <a:r>
            <a:rPr lang="en-US" sz="2400">
              <a:latin typeface="+mn-lt"/>
            </a:rPr>
            <a:t>Engagement with policymakers</a:t>
          </a:r>
        </a:p>
      </dgm:t>
    </dgm:pt>
    <dgm:pt modelId="{B0A631EA-F8C7-426F-88B4-6694D666805D}" type="parTrans" cxnId="{C81F246B-4D7F-4D30-B499-7C866CC8D7E1}">
      <dgm:prSet/>
      <dgm:spPr/>
      <dgm:t>
        <a:bodyPr/>
        <a:lstStyle/>
        <a:p>
          <a:endParaRPr lang="en-US"/>
        </a:p>
      </dgm:t>
    </dgm:pt>
    <dgm:pt modelId="{B6BD1B4B-6292-461B-BE8F-B9C2DF956618}" type="sibTrans" cxnId="{C81F246B-4D7F-4D30-B499-7C866CC8D7E1}">
      <dgm:prSet/>
      <dgm:spPr/>
      <dgm:t>
        <a:bodyPr/>
        <a:lstStyle/>
        <a:p>
          <a:endParaRPr lang="en-US"/>
        </a:p>
      </dgm:t>
    </dgm:pt>
    <dgm:pt modelId="{0D725015-2DBF-47FD-BE98-AC89226FB648}">
      <dgm:prSet custT="1"/>
      <dgm:spPr/>
      <dgm:t>
        <a:bodyPr/>
        <a:lstStyle/>
        <a:p>
          <a:r>
            <a:rPr lang="en-US" sz="2400">
              <a:latin typeface="+mn-lt"/>
            </a:rPr>
            <a:t>Case-level support and pattern recognition</a:t>
          </a:r>
        </a:p>
      </dgm:t>
    </dgm:pt>
    <dgm:pt modelId="{A3F12DBC-7DD0-4EC1-A3F6-A2EA5AE479BC}" type="parTrans" cxnId="{B68AFD5D-875B-42B1-B410-768CF2A787D2}">
      <dgm:prSet/>
      <dgm:spPr/>
      <dgm:t>
        <a:bodyPr/>
        <a:lstStyle/>
        <a:p>
          <a:endParaRPr lang="en-US"/>
        </a:p>
      </dgm:t>
    </dgm:pt>
    <dgm:pt modelId="{54957A35-830F-469F-8563-2261057765DE}" type="sibTrans" cxnId="{B68AFD5D-875B-42B1-B410-768CF2A787D2}">
      <dgm:prSet/>
      <dgm:spPr/>
      <dgm:t>
        <a:bodyPr/>
        <a:lstStyle/>
        <a:p>
          <a:endParaRPr lang="en-US"/>
        </a:p>
      </dgm:t>
    </dgm:pt>
    <dgm:pt modelId="{E567746F-5E4F-412E-B54C-83C803B23B1D}">
      <dgm:prSet custT="1"/>
      <dgm:spPr/>
      <dgm:t>
        <a:bodyPr/>
        <a:lstStyle/>
        <a:p>
          <a:r>
            <a:rPr lang="en-US" sz="2400" i="1">
              <a:latin typeface="+mn-lt"/>
            </a:rPr>
            <a:t>World Directory of Medical Schools</a:t>
          </a:r>
        </a:p>
      </dgm:t>
    </dgm:pt>
    <dgm:pt modelId="{4021F033-9F13-4D98-AACE-1F920C11B202}" type="parTrans" cxnId="{7DEAE819-7163-4336-BF93-033A2CBA109E}">
      <dgm:prSet/>
      <dgm:spPr/>
      <dgm:t>
        <a:bodyPr/>
        <a:lstStyle/>
        <a:p>
          <a:endParaRPr lang="en-US"/>
        </a:p>
      </dgm:t>
    </dgm:pt>
    <dgm:pt modelId="{4570545B-C522-411F-949B-F81CCCC3DEF5}" type="sibTrans" cxnId="{7DEAE819-7163-4336-BF93-033A2CBA109E}">
      <dgm:prSet/>
      <dgm:spPr/>
      <dgm:t>
        <a:bodyPr/>
        <a:lstStyle/>
        <a:p>
          <a:endParaRPr lang="en-US"/>
        </a:p>
      </dgm:t>
    </dgm:pt>
    <dgm:pt modelId="{9FBDB902-023D-4784-ADF9-703FD53758A3}">
      <dgm:prSet custT="1"/>
      <dgm:spPr/>
      <dgm:t>
        <a:bodyPr/>
        <a:lstStyle/>
        <a:p>
          <a:endParaRPr lang="en-US" sz="2400" dirty="0"/>
        </a:p>
      </dgm:t>
    </dgm:pt>
    <dgm:pt modelId="{47A67144-EB4B-47E5-8C87-7B6E575E285A}" type="parTrans" cxnId="{98A68D84-F475-4247-A750-BF12AF84FEC5}">
      <dgm:prSet/>
      <dgm:spPr/>
      <dgm:t>
        <a:bodyPr/>
        <a:lstStyle/>
        <a:p>
          <a:endParaRPr lang="en-US"/>
        </a:p>
      </dgm:t>
    </dgm:pt>
    <dgm:pt modelId="{FF821ACA-A674-481A-9086-AC3004BF1C9F}" type="sibTrans" cxnId="{98A68D84-F475-4247-A750-BF12AF84FEC5}">
      <dgm:prSet/>
      <dgm:spPr/>
      <dgm:t>
        <a:bodyPr/>
        <a:lstStyle/>
        <a:p>
          <a:endParaRPr lang="en-US"/>
        </a:p>
      </dgm:t>
    </dgm:pt>
    <dgm:pt modelId="{96C8F017-6F14-4845-AD05-4B4D9A5FD181}" type="pres">
      <dgm:prSet presAssocID="{20A74AF1-4DBF-47CE-8A24-FBA3A4BEA059}" presName="layout" presStyleCnt="0">
        <dgm:presLayoutVars>
          <dgm:chMax/>
          <dgm:chPref/>
          <dgm:dir/>
          <dgm:resizeHandles/>
        </dgm:presLayoutVars>
      </dgm:prSet>
      <dgm:spPr/>
    </dgm:pt>
    <dgm:pt modelId="{86CC9FC5-6070-4215-B170-0740057DFC4A}" type="pres">
      <dgm:prSet presAssocID="{C149E788-55DC-4AD5-9C3E-ACE6A5C92E16}" presName="root" presStyleCnt="0">
        <dgm:presLayoutVars>
          <dgm:chMax/>
          <dgm:chPref/>
        </dgm:presLayoutVars>
      </dgm:prSet>
      <dgm:spPr/>
    </dgm:pt>
    <dgm:pt modelId="{E89C6361-AD0E-40A0-B156-2F86B11630F3}" type="pres">
      <dgm:prSet presAssocID="{C149E788-55DC-4AD5-9C3E-ACE6A5C92E16}" presName="rootComposite" presStyleCnt="0">
        <dgm:presLayoutVars/>
      </dgm:prSet>
      <dgm:spPr/>
    </dgm:pt>
    <dgm:pt modelId="{EDBED37D-2FD7-4E20-ABFB-C6CA2FB0D83E}" type="pres">
      <dgm:prSet presAssocID="{C149E788-55DC-4AD5-9C3E-ACE6A5C92E16}" presName="ParentAccent" presStyleLbl="alignNode1" presStyleIdx="0" presStyleCnt="3" custLinFactNeighborX="208" custLinFactNeighborY="-13772"/>
      <dgm:spPr/>
    </dgm:pt>
    <dgm:pt modelId="{C3D5DCC2-7921-4855-B993-7148F093DCF3}" type="pres">
      <dgm:prSet presAssocID="{C149E788-55DC-4AD5-9C3E-ACE6A5C92E16}" presName="ParentSmallAccent" presStyleLbl="fgAcc1" presStyleIdx="0" presStyleCnt="3"/>
      <dgm:spPr>
        <a:noFill/>
        <a:ln>
          <a:noFill/>
        </a:ln>
      </dgm:spPr>
    </dgm:pt>
    <dgm:pt modelId="{EF133ED5-13C7-4770-9B17-51720FE8BC32}" type="pres">
      <dgm:prSet presAssocID="{C149E788-55DC-4AD5-9C3E-ACE6A5C92E16}" presName="Parent" presStyleLbl="revTx" presStyleIdx="0" presStyleCnt="14">
        <dgm:presLayoutVars>
          <dgm:chMax/>
          <dgm:chPref val="4"/>
          <dgm:bulletEnabled val="1"/>
        </dgm:presLayoutVars>
      </dgm:prSet>
      <dgm:spPr/>
    </dgm:pt>
    <dgm:pt modelId="{E2BA0D8B-8E1E-4B01-BEE6-53EBF68FE00C}" type="pres">
      <dgm:prSet presAssocID="{C149E788-55DC-4AD5-9C3E-ACE6A5C92E16}" presName="childShape" presStyleCnt="0">
        <dgm:presLayoutVars>
          <dgm:chMax val="0"/>
          <dgm:chPref val="0"/>
        </dgm:presLayoutVars>
      </dgm:prSet>
      <dgm:spPr/>
    </dgm:pt>
    <dgm:pt modelId="{C9FEF872-99E1-47DD-9EFC-0FBBC7828F8E}" type="pres">
      <dgm:prSet presAssocID="{506B111B-182F-423B-B7A4-4CCA68C47C0D}" presName="childComposite" presStyleCnt="0">
        <dgm:presLayoutVars>
          <dgm:chMax val="0"/>
          <dgm:chPref val="0"/>
        </dgm:presLayoutVars>
      </dgm:prSet>
      <dgm:spPr/>
    </dgm:pt>
    <dgm:pt modelId="{87E978A1-B131-403F-93D1-710A2B4D9DEA}" type="pres">
      <dgm:prSet presAssocID="{506B111B-182F-423B-B7A4-4CCA68C47C0D}" presName="ChildAccent" presStyleLbl="solidFgAcc1" presStyleIdx="0" presStyleCnt="11"/>
      <dgm:spPr/>
    </dgm:pt>
    <dgm:pt modelId="{89F622C8-02DB-418F-B27B-4623C5BDB4FF}" type="pres">
      <dgm:prSet presAssocID="{506B111B-182F-423B-B7A4-4CCA68C47C0D}" presName="Child" presStyleLbl="revTx" presStyleIdx="1" presStyleCnt="14">
        <dgm:presLayoutVars>
          <dgm:chMax val="0"/>
          <dgm:chPref val="0"/>
          <dgm:bulletEnabled val="1"/>
        </dgm:presLayoutVars>
      </dgm:prSet>
      <dgm:spPr/>
    </dgm:pt>
    <dgm:pt modelId="{C5CE639C-DE79-4D9D-A469-890A0AEE574A}" type="pres">
      <dgm:prSet presAssocID="{64DDD2BE-9FD9-4E88-AB99-2984CC335BCB}" presName="childComposite" presStyleCnt="0">
        <dgm:presLayoutVars>
          <dgm:chMax val="0"/>
          <dgm:chPref val="0"/>
        </dgm:presLayoutVars>
      </dgm:prSet>
      <dgm:spPr/>
    </dgm:pt>
    <dgm:pt modelId="{7409DB69-C1E5-412A-B052-A812543DF7C5}" type="pres">
      <dgm:prSet presAssocID="{64DDD2BE-9FD9-4E88-AB99-2984CC335BCB}" presName="ChildAccent" presStyleLbl="solidFgAcc1" presStyleIdx="1" presStyleCnt="11"/>
      <dgm:spPr/>
    </dgm:pt>
    <dgm:pt modelId="{43D82041-B355-4ACA-BBFD-F384B762F2B2}" type="pres">
      <dgm:prSet presAssocID="{64DDD2BE-9FD9-4E88-AB99-2984CC335BCB}" presName="Child" presStyleLbl="revTx" presStyleIdx="2" presStyleCnt="14">
        <dgm:presLayoutVars>
          <dgm:chMax val="0"/>
          <dgm:chPref val="0"/>
          <dgm:bulletEnabled val="1"/>
        </dgm:presLayoutVars>
      </dgm:prSet>
      <dgm:spPr/>
    </dgm:pt>
    <dgm:pt modelId="{88CA0119-272D-453D-9408-B7D41AE843C2}" type="pres">
      <dgm:prSet presAssocID="{E567746F-5E4F-412E-B54C-83C803B23B1D}" presName="childComposite" presStyleCnt="0">
        <dgm:presLayoutVars>
          <dgm:chMax val="0"/>
          <dgm:chPref val="0"/>
        </dgm:presLayoutVars>
      </dgm:prSet>
      <dgm:spPr/>
    </dgm:pt>
    <dgm:pt modelId="{9EF17AF5-AF85-4F2F-AFA8-EA535F2B78A6}" type="pres">
      <dgm:prSet presAssocID="{E567746F-5E4F-412E-B54C-83C803B23B1D}" presName="ChildAccent" presStyleLbl="solidFgAcc1" presStyleIdx="2" presStyleCnt="11" custLinFactNeighborY="-3824"/>
      <dgm:spPr/>
    </dgm:pt>
    <dgm:pt modelId="{C191DD66-C231-4DBD-8EC9-47C6384BD51C}" type="pres">
      <dgm:prSet presAssocID="{E567746F-5E4F-412E-B54C-83C803B23B1D}" presName="Child" presStyleLbl="revTx" presStyleIdx="3" presStyleCnt="14">
        <dgm:presLayoutVars>
          <dgm:chMax val="0"/>
          <dgm:chPref val="0"/>
          <dgm:bulletEnabled val="1"/>
        </dgm:presLayoutVars>
      </dgm:prSet>
      <dgm:spPr/>
    </dgm:pt>
    <dgm:pt modelId="{A2EB1299-3E97-4C1E-AFE6-86C34114621D}" type="pres">
      <dgm:prSet presAssocID="{DB36F754-C7A5-4FC3-A65F-18F0DEF0C5A4}" presName="root" presStyleCnt="0">
        <dgm:presLayoutVars>
          <dgm:chMax/>
          <dgm:chPref/>
        </dgm:presLayoutVars>
      </dgm:prSet>
      <dgm:spPr/>
    </dgm:pt>
    <dgm:pt modelId="{FAA1CA54-D8C8-487F-B856-DAE1DE587FA9}" type="pres">
      <dgm:prSet presAssocID="{DB36F754-C7A5-4FC3-A65F-18F0DEF0C5A4}" presName="rootComposite" presStyleCnt="0">
        <dgm:presLayoutVars/>
      </dgm:prSet>
      <dgm:spPr/>
    </dgm:pt>
    <dgm:pt modelId="{F55DEC30-D004-4943-AD23-EC73CB9FB365}" type="pres">
      <dgm:prSet presAssocID="{DB36F754-C7A5-4FC3-A65F-18F0DEF0C5A4}" presName="ParentAccent" presStyleLbl="alignNode1" presStyleIdx="1" presStyleCnt="3" custLinFactNeighborY="-13772"/>
      <dgm:spPr/>
    </dgm:pt>
    <dgm:pt modelId="{20543674-A855-405F-8D4C-5D995C224C44}" type="pres">
      <dgm:prSet presAssocID="{DB36F754-C7A5-4FC3-A65F-18F0DEF0C5A4}" presName="ParentSmallAccent" presStyleLbl="fgAcc1" presStyleIdx="1" presStyleCnt="3"/>
      <dgm:spPr>
        <a:noFill/>
        <a:ln>
          <a:noFill/>
        </a:ln>
      </dgm:spPr>
    </dgm:pt>
    <dgm:pt modelId="{1226233A-83AB-4448-AFA6-E82AAF5CF019}" type="pres">
      <dgm:prSet presAssocID="{DB36F754-C7A5-4FC3-A65F-18F0DEF0C5A4}" presName="Parent" presStyleLbl="revTx" presStyleIdx="4" presStyleCnt="14">
        <dgm:presLayoutVars>
          <dgm:chMax/>
          <dgm:chPref val="4"/>
          <dgm:bulletEnabled val="1"/>
        </dgm:presLayoutVars>
      </dgm:prSet>
      <dgm:spPr/>
    </dgm:pt>
    <dgm:pt modelId="{C61CA66A-0EFA-48FE-A28E-3714F929D66A}" type="pres">
      <dgm:prSet presAssocID="{DB36F754-C7A5-4FC3-A65F-18F0DEF0C5A4}" presName="childShape" presStyleCnt="0">
        <dgm:presLayoutVars>
          <dgm:chMax val="0"/>
          <dgm:chPref val="0"/>
        </dgm:presLayoutVars>
      </dgm:prSet>
      <dgm:spPr/>
    </dgm:pt>
    <dgm:pt modelId="{A2A0A16F-5E47-4120-A3AA-948735E579CE}" type="pres">
      <dgm:prSet presAssocID="{C64B6C82-6DC8-44C5-82DA-7AB5DF72C4E9}" presName="childComposite" presStyleCnt="0">
        <dgm:presLayoutVars>
          <dgm:chMax val="0"/>
          <dgm:chPref val="0"/>
        </dgm:presLayoutVars>
      </dgm:prSet>
      <dgm:spPr/>
    </dgm:pt>
    <dgm:pt modelId="{E80D610C-AE59-44A8-AAFA-93BCC2FF1687}" type="pres">
      <dgm:prSet presAssocID="{C64B6C82-6DC8-44C5-82DA-7AB5DF72C4E9}" presName="ChildAccent" presStyleLbl="solidFgAcc1" presStyleIdx="3" presStyleCnt="11"/>
      <dgm:spPr/>
    </dgm:pt>
    <dgm:pt modelId="{6DBC6A13-2A40-43CB-AFF9-C71A62F6E82F}" type="pres">
      <dgm:prSet presAssocID="{C64B6C82-6DC8-44C5-82DA-7AB5DF72C4E9}" presName="Child" presStyleLbl="revTx" presStyleIdx="5" presStyleCnt="14">
        <dgm:presLayoutVars>
          <dgm:chMax val="0"/>
          <dgm:chPref val="0"/>
          <dgm:bulletEnabled val="1"/>
        </dgm:presLayoutVars>
      </dgm:prSet>
      <dgm:spPr/>
    </dgm:pt>
    <dgm:pt modelId="{902AB1D5-33E6-4B87-A052-B949B0B23C79}" type="pres">
      <dgm:prSet presAssocID="{CE7801AB-5CEB-4B1A-B010-2EAA96AE16D9}" presName="childComposite" presStyleCnt="0">
        <dgm:presLayoutVars>
          <dgm:chMax val="0"/>
          <dgm:chPref val="0"/>
        </dgm:presLayoutVars>
      </dgm:prSet>
      <dgm:spPr/>
    </dgm:pt>
    <dgm:pt modelId="{F1AC58E6-E8D8-4D65-BC3D-32F59B88CA39}" type="pres">
      <dgm:prSet presAssocID="{CE7801AB-5CEB-4B1A-B010-2EAA96AE16D9}" presName="ChildAccent" presStyleLbl="solidFgAcc1" presStyleIdx="4" presStyleCnt="11"/>
      <dgm:spPr/>
    </dgm:pt>
    <dgm:pt modelId="{76283591-1EAC-4093-A1D7-981E69487A64}" type="pres">
      <dgm:prSet presAssocID="{CE7801AB-5CEB-4B1A-B010-2EAA96AE16D9}" presName="Child" presStyleLbl="revTx" presStyleIdx="6" presStyleCnt="14">
        <dgm:presLayoutVars>
          <dgm:chMax val="0"/>
          <dgm:chPref val="0"/>
          <dgm:bulletEnabled val="1"/>
        </dgm:presLayoutVars>
      </dgm:prSet>
      <dgm:spPr/>
    </dgm:pt>
    <dgm:pt modelId="{CCF72129-1994-4D6B-8088-CF9AD3E28C34}" type="pres">
      <dgm:prSet presAssocID="{8F0368DD-8F5B-4962-AC3B-433B451A71A1}" presName="childComposite" presStyleCnt="0">
        <dgm:presLayoutVars>
          <dgm:chMax val="0"/>
          <dgm:chPref val="0"/>
        </dgm:presLayoutVars>
      </dgm:prSet>
      <dgm:spPr/>
    </dgm:pt>
    <dgm:pt modelId="{AE38FCF9-0E82-4029-AE7B-3BBBA38055CE}" type="pres">
      <dgm:prSet presAssocID="{8F0368DD-8F5B-4962-AC3B-433B451A71A1}" presName="ChildAccent" presStyleLbl="solidFgAcc1" presStyleIdx="5" presStyleCnt="11"/>
      <dgm:spPr/>
    </dgm:pt>
    <dgm:pt modelId="{C6DB67CA-C93B-4459-A4CF-6B682A26CC59}" type="pres">
      <dgm:prSet presAssocID="{8F0368DD-8F5B-4962-AC3B-433B451A71A1}" presName="Child" presStyleLbl="revTx" presStyleIdx="7" presStyleCnt="14">
        <dgm:presLayoutVars>
          <dgm:chMax val="0"/>
          <dgm:chPref val="0"/>
          <dgm:bulletEnabled val="1"/>
        </dgm:presLayoutVars>
      </dgm:prSet>
      <dgm:spPr/>
    </dgm:pt>
    <dgm:pt modelId="{C01CA112-7B2B-4875-8D2C-7BF1B05B072E}" type="pres">
      <dgm:prSet presAssocID="{B0F78DB1-B0E5-4108-86C2-1124F22E8205}" presName="childComposite" presStyleCnt="0">
        <dgm:presLayoutVars>
          <dgm:chMax val="0"/>
          <dgm:chPref val="0"/>
        </dgm:presLayoutVars>
      </dgm:prSet>
      <dgm:spPr/>
    </dgm:pt>
    <dgm:pt modelId="{4C07D80D-8E5D-4812-ADCC-0B0A1D26CF8F}" type="pres">
      <dgm:prSet presAssocID="{B0F78DB1-B0E5-4108-86C2-1124F22E8205}" presName="ChildAccent" presStyleLbl="solidFgAcc1" presStyleIdx="6" presStyleCnt="11"/>
      <dgm:spPr/>
    </dgm:pt>
    <dgm:pt modelId="{70E4AC0D-E4A5-45C5-98A7-490A37988DC2}" type="pres">
      <dgm:prSet presAssocID="{B0F78DB1-B0E5-4108-86C2-1124F22E8205}" presName="Child" presStyleLbl="revTx" presStyleIdx="8" presStyleCnt="14" custLinFactNeighborY="34795">
        <dgm:presLayoutVars>
          <dgm:chMax val="0"/>
          <dgm:chPref val="0"/>
          <dgm:bulletEnabled val="1"/>
        </dgm:presLayoutVars>
      </dgm:prSet>
      <dgm:spPr/>
    </dgm:pt>
    <dgm:pt modelId="{29FCC2D1-9C2F-4E68-BA5B-A0B12D9C8813}" type="pres">
      <dgm:prSet presAssocID="{88E500CF-DFC3-4D7D-AE75-CF00E7B08CD4}" presName="root" presStyleCnt="0">
        <dgm:presLayoutVars>
          <dgm:chMax/>
          <dgm:chPref/>
        </dgm:presLayoutVars>
      </dgm:prSet>
      <dgm:spPr/>
    </dgm:pt>
    <dgm:pt modelId="{0A0A9499-5E59-4D79-972B-D1FF36AA7083}" type="pres">
      <dgm:prSet presAssocID="{88E500CF-DFC3-4D7D-AE75-CF00E7B08CD4}" presName="rootComposite" presStyleCnt="0">
        <dgm:presLayoutVars/>
      </dgm:prSet>
      <dgm:spPr/>
    </dgm:pt>
    <dgm:pt modelId="{370AD715-93B2-4D8C-836D-E6EDFEE10B3B}" type="pres">
      <dgm:prSet presAssocID="{88E500CF-DFC3-4D7D-AE75-CF00E7B08CD4}" presName="ParentAccent" presStyleLbl="alignNode1" presStyleIdx="2" presStyleCnt="3" custLinFactNeighborY="-13772"/>
      <dgm:spPr/>
    </dgm:pt>
    <dgm:pt modelId="{CC7B776E-854E-4E18-AD66-17A5A4E5F6DC}" type="pres">
      <dgm:prSet presAssocID="{88E500CF-DFC3-4D7D-AE75-CF00E7B08CD4}" presName="ParentSmallAccent" presStyleLbl="fgAcc1" presStyleIdx="2" presStyleCnt="3"/>
      <dgm:spPr>
        <a:noFill/>
        <a:ln>
          <a:noFill/>
        </a:ln>
      </dgm:spPr>
    </dgm:pt>
    <dgm:pt modelId="{1D8A829F-2C66-4B57-9F38-5B750C9746C6}" type="pres">
      <dgm:prSet presAssocID="{88E500CF-DFC3-4D7D-AE75-CF00E7B08CD4}" presName="Parent" presStyleLbl="revTx" presStyleIdx="9" presStyleCnt="14">
        <dgm:presLayoutVars>
          <dgm:chMax/>
          <dgm:chPref val="4"/>
          <dgm:bulletEnabled val="1"/>
        </dgm:presLayoutVars>
      </dgm:prSet>
      <dgm:spPr/>
    </dgm:pt>
    <dgm:pt modelId="{3B15CF16-C67F-4747-BD0D-3073C3127F28}" type="pres">
      <dgm:prSet presAssocID="{88E500CF-DFC3-4D7D-AE75-CF00E7B08CD4}" presName="childShape" presStyleCnt="0">
        <dgm:presLayoutVars>
          <dgm:chMax val="0"/>
          <dgm:chPref val="0"/>
        </dgm:presLayoutVars>
      </dgm:prSet>
      <dgm:spPr/>
    </dgm:pt>
    <dgm:pt modelId="{84198B1C-1FF0-4BD7-9E3D-2E384739F193}" type="pres">
      <dgm:prSet presAssocID="{B37C7045-C694-464E-9C64-0D1BEB5562F4}" presName="childComposite" presStyleCnt="0">
        <dgm:presLayoutVars>
          <dgm:chMax val="0"/>
          <dgm:chPref val="0"/>
        </dgm:presLayoutVars>
      </dgm:prSet>
      <dgm:spPr/>
    </dgm:pt>
    <dgm:pt modelId="{4AEB1341-C0FE-4697-B88F-C1EFB889AB2C}" type="pres">
      <dgm:prSet presAssocID="{B37C7045-C694-464E-9C64-0D1BEB5562F4}" presName="ChildAccent" presStyleLbl="solidFgAcc1" presStyleIdx="7" presStyleCnt="11"/>
      <dgm:spPr/>
    </dgm:pt>
    <dgm:pt modelId="{A99D4328-0D49-4DDF-9778-7475448EC426}" type="pres">
      <dgm:prSet presAssocID="{B37C7045-C694-464E-9C64-0D1BEB5562F4}" presName="Child" presStyleLbl="revTx" presStyleIdx="10" presStyleCnt="14">
        <dgm:presLayoutVars>
          <dgm:chMax val="0"/>
          <dgm:chPref val="0"/>
          <dgm:bulletEnabled val="1"/>
        </dgm:presLayoutVars>
      </dgm:prSet>
      <dgm:spPr/>
    </dgm:pt>
    <dgm:pt modelId="{6829FC40-DAA1-4A09-9190-19ABBD886019}" type="pres">
      <dgm:prSet presAssocID="{CCCBF2FC-9399-4072-A71B-B453F5259A72}" presName="childComposite" presStyleCnt="0">
        <dgm:presLayoutVars>
          <dgm:chMax val="0"/>
          <dgm:chPref val="0"/>
        </dgm:presLayoutVars>
      </dgm:prSet>
      <dgm:spPr/>
    </dgm:pt>
    <dgm:pt modelId="{4D8CA550-CEA4-4BE9-882D-A341CBE5EEEB}" type="pres">
      <dgm:prSet presAssocID="{CCCBF2FC-9399-4072-A71B-B453F5259A72}" presName="ChildAccent" presStyleLbl="solidFgAcc1" presStyleIdx="8" presStyleCnt="11"/>
      <dgm:spPr/>
    </dgm:pt>
    <dgm:pt modelId="{88E273CB-7B5D-42D8-B596-D6E41D1930B8}" type="pres">
      <dgm:prSet presAssocID="{CCCBF2FC-9399-4072-A71B-B453F5259A72}" presName="Child" presStyleLbl="revTx" presStyleIdx="11" presStyleCnt="14">
        <dgm:presLayoutVars>
          <dgm:chMax val="0"/>
          <dgm:chPref val="0"/>
          <dgm:bulletEnabled val="1"/>
        </dgm:presLayoutVars>
      </dgm:prSet>
      <dgm:spPr/>
    </dgm:pt>
    <dgm:pt modelId="{2B5E3497-A09E-40F1-B0EF-2D26C9FE0E2F}" type="pres">
      <dgm:prSet presAssocID="{9FBDB902-023D-4784-ADF9-703FD53758A3}" presName="childComposite" presStyleCnt="0">
        <dgm:presLayoutVars>
          <dgm:chMax val="0"/>
          <dgm:chPref val="0"/>
        </dgm:presLayoutVars>
      </dgm:prSet>
      <dgm:spPr/>
    </dgm:pt>
    <dgm:pt modelId="{668106E3-E43A-471D-B75E-387CD9E4A477}" type="pres">
      <dgm:prSet presAssocID="{9FBDB902-023D-4784-ADF9-703FD53758A3}" presName="ChildAccent" presStyleLbl="solidFgAcc1" presStyleIdx="9" presStyleCnt="11"/>
      <dgm:spPr/>
    </dgm:pt>
    <dgm:pt modelId="{3BBA4A4C-50A3-4E47-908F-B52648CEE0B0}" type="pres">
      <dgm:prSet presAssocID="{9FBDB902-023D-4784-ADF9-703FD53758A3}" presName="Child" presStyleLbl="revTx" presStyleIdx="12" presStyleCnt="14">
        <dgm:presLayoutVars>
          <dgm:chMax val="0"/>
          <dgm:chPref val="0"/>
          <dgm:bulletEnabled val="1"/>
        </dgm:presLayoutVars>
      </dgm:prSet>
      <dgm:spPr/>
    </dgm:pt>
    <dgm:pt modelId="{30E3EA91-D0C5-456B-B11E-0EF8CB525CCB}" type="pres">
      <dgm:prSet presAssocID="{0D725015-2DBF-47FD-BE98-AC89226FB648}" presName="childComposite" presStyleCnt="0">
        <dgm:presLayoutVars>
          <dgm:chMax val="0"/>
          <dgm:chPref val="0"/>
        </dgm:presLayoutVars>
      </dgm:prSet>
      <dgm:spPr/>
    </dgm:pt>
    <dgm:pt modelId="{1B6FDA8F-ECD2-46CE-A90A-A7AB3ECB7998}" type="pres">
      <dgm:prSet presAssocID="{0D725015-2DBF-47FD-BE98-AC89226FB648}" presName="ChildAccent" presStyleLbl="solidFgAcc1" presStyleIdx="10" presStyleCnt="11"/>
      <dgm:spPr/>
    </dgm:pt>
    <dgm:pt modelId="{11275B4B-81D2-4628-8550-1F86BF42E646}" type="pres">
      <dgm:prSet presAssocID="{0D725015-2DBF-47FD-BE98-AC89226FB648}" presName="Child" presStyleLbl="revTx" presStyleIdx="13" presStyleCnt="14" custLinFactNeighborX="78" custLinFactNeighborY="-38458">
        <dgm:presLayoutVars>
          <dgm:chMax val="0"/>
          <dgm:chPref val="0"/>
          <dgm:bulletEnabled val="1"/>
        </dgm:presLayoutVars>
      </dgm:prSet>
      <dgm:spPr/>
    </dgm:pt>
  </dgm:ptLst>
  <dgm:cxnLst>
    <dgm:cxn modelId="{01135B04-A2CE-44BB-A8E2-242EC6A87EAC}" type="presOf" srcId="{20A74AF1-4DBF-47CE-8A24-FBA3A4BEA059}" destId="{96C8F017-6F14-4845-AD05-4B4D9A5FD181}" srcOrd="0" destOrd="0" presId="urn:microsoft.com/office/officeart/2008/layout/SquareAccentList"/>
    <dgm:cxn modelId="{F397E218-EC15-45FC-9615-331E2FA2DA03}" srcId="{20A74AF1-4DBF-47CE-8A24-FBA3A4BEA059}" destId="{DB36F754-C7A5-4FC3-A65F-18F0DEF0C5A4}" srcOrd="1" destOrd="0" parTransId="{E8BE9F20-F8CD-4A1F-8843-15A7C2702903}" sibTransId="{C44ED370-3285-4A10-851C-9CB6651302A3}"/>
    <dgm:cxn modelId="{7DEAE819-7163-4336-BF93-033A2CBA109E}" srcId="{C149E788-55DC-4AD5-9C3E-ACE6A5C92E16}" destId="{E567746F-5E4F-412E-B54C-83C803B23B1D}" srcOrd="2" destOrd="0" parTransId="{4021F033-9F13-4D98-AACE-1F920C11B202}" sibTransId="{4570545B-C522-411F-949B-F81CCCC3DEF5}"/>
    <dgm:cxn modelId="{1F4AEF1B-F098-4826-BDDD-95E26D542C4A}" type="presOf" srcId="{B0F78DB1-B0E5-4108-86C2-1124F22E8205}" destId="{70E4AC0D-E4A5-45C5-98A7-490A37988DC2}" srcOrd="0" destOrd="0" presId="urn:microsoft.com/office/officeart/2008/layout/SquareAccentList"/>
    <dgm:cxn modelId="{D8461C2D-86D5-4E17-90F3-F1F2210C80DE}" srcId="{DB36F754-C7A5-4FC3-A65F-18F0DEF0C5A4}" destId="{CE7801AB-5CEB-4B1A-B010-2EAA96AE16D9}" srcOrd="1" destOrd="0" parTransId="{D94D4F23-D36A-4A8D-9477-F0D428DE5D83}" sibTransId="{EE62BEEB-47E7-4119-9367-67961C5DB57A}"/>
    <dgm:cxn modelId="{51A8CE2E-BA2A-4808-9EC1-FBBB8B549904}" type="presOf" srcId="{CCCBF2FC-9399-4072-A71B-B453F5259A72}" destId="{88E273CB-7B5D-42D8-B596-D6E41D1930B8}" srcOrd="0" destOrd="0" presId="urn:microsoft.com/office/officeart/2008/layout/SquareAccentList"/>
    <dgm:cxn modelId="{E85D7836-5810-485B-AE9C-FC5BBA3AB595}" srcId="{C149E788-55DC-4AD5-9C3E-ACE6A5C92E16}" destId="{506B111B-182F-423B-B7A4-4CCA68C47C0D}" srcOrd="0" destOrd="0" parTransId="{AF0F50EE-F7DE-4DDC-8A68-6750F36993F4}" sibTransId="{305787B2-48C4-4924-8B9A-9FEBB9249628}"/>
    <dgm:cxn modelId="{CF504B3B-F9D2-43A4-87B0-300527038D2C}" type="presOf" srcId="{E567746F-5E4F-412E-B54C-83C803B23B1D}" destId="{C191DD66-C231-4DBD-8EC9-47C6384BD51C}" srcOrd="0" destOrd="0" presId="urn:microsoft.com/office/officeart/2008/layout/SquareAccentList"/>
    <dgm:cxn modelId="{8A922744-89BB-4EDF-9305-C76E0242F3F9}" type="presOf" srcId="{88E500CF-DFC3-4D7D-AE75-CF00E7B08CD4}" destId="{1D8A829F-2C66-4B57-9F38-5B750C9746C6}" srcOrd="0" destOrd="0" presId="urn:microsoft.com/office/officeart/2008/layout/SquareAccentList"/>
    <dgm:cxn modelId="{0FED2945-C13A-461F-A0EA-19C129C28A5F}" srcId="{DB36F754-C7A5-4FC3-A65F-18F0DEF0C5A4}" destId="{B0F78DB1-B0E5-4108-86C2-1124F22E8205}" srcOrd="3" destOrd="0" parTransId="{40099271-83C6-43FD-8788-55EA666FD85E}" sibTransId="{F032EE0A-988A-48BD-9E1D-DE6B12FBFE3F}"/>
    <dgm:cxn modelId="{E14F2D49-104A-45AC-AB43-3C0B231D9D47}" type="presOf" srcId="{C64B6C82-6DC8-44C5-82DA-7AB5DF72C4E9}" destId="{6DBC6A13-2A40-43CB-AFF9-C71A62F6E82F}" srcOrd="0" destOrd="0" presId="urn:microsoft.com/office/officeart/2008/layout/SquareAccentList"/>
    <dgm:cxn modelId="{325D3551-C74B-49D7-9906-B90D608A47BD}" srcId="{DB36F754-C7A5-4FC3-A65F-18F0DEF0C5A4}" destId="{8F0368DD-8F5B-4962-AC3B-433B451A71A1}" srcOrd="2" destOrd="0" parTransId="{F9713BD6-2D30-4054-9C00-3C569786C0D5}" sibTransId="{5AB435B8-8319-4356-8BED-870E80D054F8}"/>
    <dgm:cxn modelId="{43FBEA5A-7969-494B-A3B1-D4B0EDA2A315}" srcId="{88E500CF-DFC3-4D7D-AE75-CF00E7B08CD4}" destId="{B37C7045-C694-464E-9C64-0D1BEB5562F4}" srcOrd="0" destOrd="0" parTransId="{2F950BB2-1915-43D4-A34C-A933A0257C2F}" sibTransId="{AB15C5B5-2F87-4F14-BAD5-730C19230263}"/>
    <dgm:cxn modelId="{B68AFD5D-875B-42B1-B410-768CF2A787D2}" srcId="{88E500CF-DFC3-4D7D-AE75-CF00E7B08CD4}" destId="{0D725015-2DBF-47FD-BE98-AC89226FB648}" srcOrd="3" destOrd="0" parTransId="{A3F12DBC-7DD0-4EC1-A3F6-A2EA5AE479BC}" sibTransId="{54957A35-830F-469F-8563-2261057765DE}"/>
    <dgm:cxn modelId="{26945A64-7DEA-4E7C-9FA4-943FAD7CDB31}" srcId="{C149E788-55DC-4AD5-9C3E-ACE6A5C92E16}" destId="{64DDD2BE-9FD9-4E88-AB99-2984CC335BCB}" srcOrd="1" destOrd="0" parTransId="{E9275DF1-2F67-4CD4-B4C9-F79F8E106130}" sibTransId="{842B21A1-9FC1-4028-9A31-50EB6D2D18E9}"/>
    <dgm:cxn modelId="{FC357D64-6676-4626-8320-50A3DE3905C3}" type="presOf" srcId="{B37C7045-C694-464E-9C64-0D1BEB5562F4}" destId="{A99D4328-0D49-4DDF-9778-7475448EC426}" srcOrd="0" destOrd="0" presId="urn:microsoft.com/office/officeart/2008/layout/SquareAccentList"/>
    <dgm:cxn modelId="{D19EA665-C32D-403F-ACD6-C1EB68725A4D}" type="presOf" srcId="{8F0368DD-8F5B-4962-AC3B-433B451A71A1}" destId="{C6DB67CA-C93B-4459-A4CF-6B682A26CC59}" srcOrd="0" destOrd="0" presId="urn:microsoft.com/office/officeart/2008/layout/SquareAccentList"/>
    <dgm:cxn modelId="{D1F7D367-60EA-4A08-87FF-2C92B4BAB6E0}" srcId="{20A74AF1-4DBF-47CE-8A24-FBA3A4BEA059}" destId="{88E500CF-DFC3-4D7D-AE75-CF00E7B08CD4}" srcOrd="2" destOrd="0" parTransId="{716A7332-7984-4BD4-A7F2-60D39DA60614}" sibTransId="{7F5E32ED-2488-45AB-AEB9-E83BB4E63CFE}"/>
    <dgm:cxn modelId="{C81F246B-4D7F-4D30-B499-7C866CC8D7E1}" srcId="{88E500CF-DFC3-4D7D-AE75-CF00E7B08CD4}" destId="{CCCBF2FC-9399-4072-A71B-B453F5259A72}" srcOrd="1" destOrd="0" parTransId="{B0A631EA-F8C7-426F-88B4-6694D666805D}" sibTransId="{B6BD1B4B-6292-461B-BE8F-B9C2DF956618}"/>
    <dgm:cxn modelId="{CCB5E57C-3016-4811-9FC6-3216C5F50C10}" srcId="{DB36F754-C7A5-4FC3-A65F-18F0DEF0C5A4}" destId="{C64B6C82-6DC8-44C5-82DA-7AB5DF72C4E9}" srcOrd="0" destOrd="0" parTransId="{5AF2F2AD-D048-451B-B227-8582DFAA61E6}" sibTransId="{41CCEB4B-0181-4F46-82B3-A9A70C72CEA3}"/>
    <dgm:cxn modelId="{B73B7C83-AC73-4274-ABDD-D497B5CC7586}" type="presOf" srcId="{C149E788-55DC-4AD5-9C3E-ACE6A5C92E16}" destId="{EF133ED5-13C7-4770-9B17-51720FE8BC32}" srcOrd="0" destOrd="0" presId="urn:microsoft.com/office/officeart/2008/layout/SquareAccentList"/>
    <dgm:cxn modelId="{98A68D84-F475-4247-A750-BF12AF84FEC5}" srcId="{88E500CF-DFC3-4D7D-AE75-CF00E7B08CD4}" destId="{9FBDB902-023D-4784-ADF9-703FD53758A3}" srcOrd="2" destOrd="0" parTransId="{47A67144-EB4B-47E5-8C87-7B6E575E285A}" sibTransId="{FF821ACA-A674-481A-9086-AC3004BF1C9F}"/>
    <dgm:cxn modelId="{53DF5D8C-31A0-4ACC-AC8A-550953891913}" type="presOf" srcId="{CE7801AB-5CEB-4B1A-B010-2EAA96AE16D9}" destId="{76283591-1EAC-4093-A1D7-981E69487A64}" srcOrd="0" destOrd="0" presId="urn:microsoft.com/office/officeart/2008/layout/SquareAccentList"/>
    <dgm:cxn modelId="{0972799E-70F3-4772-AE09-DB02EE4C3DF8}" type="presOf" srcId="{506B111B-182F-423B-B7A4-4CCA68C47C0D}" destId="{89F622C8-02DB-418F-B27B-4623C5BDB4FF}" srcOrd="0" destOrd="0" presId="urn:microsoft.com/office/officeart/2008/layout/SquareAccentList"/>
    <dgm:cxn modelId="{2F90C8A7-B07C-469C-8B34-8FB0A4CC2487}" type="presOf" srcId="{DB36F754-C7A5-4FC3-A65F-18F0DEF0C5A4}" destId="{1226233A-83AB-4448-AFA6-E82AAF5CF019}" srcOrd="0" destOrd="0" presId="urn:microsoft.com/office/officeart/2008/layout/SquareAccentList"/>
    <dgm:cxn modelId="{8EA936C8-C368-4FA4-B4AA-DA4294FBA11B}" type="presOf" srcId="{0D725015-2DBF-47FD-BE98-AC89226FB648}" destId="{11275B4B-81D2-4628-8550-1F86BF42E646}" srcOrd="0" destOrd="0" presId="urn:microsoft.com/office/officeart/2008/layout/SquareAccentList"/>
    <dgm:cxn modelId="{2EEC43CA-682D-4F48-B7FF-D3ED557564FA}" srcId="{20A74AF1-4DBF-47CE-8A24-FBA3A4BEA059}" destId="{C149E788-55DC-4AD5-9C3E-ACE6A5C92E16}" srcOrd="0" destOrd="0" parTransId="{30A838AE-0EF7-4EC8-95F4-4F1AB2E07468}" sibTransId="{4CE6CE42-4C92-4DD6-BA70-2B6EEC7F4666}"/>
    <dgm:cxn modelId="{7EBE77EC-2B80-4C1C-B2DF-244EDD49848B}" type="presOf" srcId="{9FBDB902-023D-4784-ADF9-703FD53758A3}" destId="{3BBA4A4C-50A3-4E47-908F-B52648CEE0B0}" srcOrd="0" destOrd="0" presId="urn:microsoft.com/office/officeart/2008/layout/SquareAccentList"/>
    <dgm:cxn modelId="{9BD9C1FA-B403-4AAE-B9BF-4AEA4B9517BD}" type="presOf" srcId="{64DDD2BE-9FD9-4E88-AB99-2984CC335BCB}" destId="{43D82041-B355-4ACA-BBFD-F384B762F2B2}" srcOrd="0" destOrd="0" presId="urn:microsoft.com/office/officeart/2008/layout/SquareAccentList"/>
    <dgm:cxn modelId="{3B07CF62-6FA6-4BCB-BC5C-C1DA4A6F960C}" type="presParOf" srcId="{96C8F017-6F14-4845-AD05-4B4D9A5FD181}" destId="{86CC9FC5-6070-4215-B170-0740057DFC4A}" srcOrd="0" destOrd="0" presId="urn:microsoft.com/office/officeart/2008/layout/SquareAccentList"/>
    <dgm:cxn modelId="{E5BB20DD-728A-424A-B629-5E0828938283}" type="presParOf" srcId="{86CC9FC5-6070-4215-B170-0740057DFC4A}" destId="{E89C6361-AD0E-40A0-B156-2F86B11630F3}" srcOrd="0" destOrd="0" presId="urn:microsoft.com/office/officeart/2008/layout/SquareAccentList"/>
    <dgm:cxn modelId="{0614321C-6B2B-4A82-9079-E42EADFAD33C}" type="presParOf" srcId="{E89C6361-AD0E-40A0-B156-2F86B11630F3}" destId="{EDBED37D-2FD7-4E20-ABFB-C6CA2FB0D83E}" srcOrd="0" destOrd="0" presId="urn:microsoft.com/office/officeart/2008/layout/SquareAccentList"/>
    <dgm:cxn modelId="{2F457BF6-3015-46CA-8F81-C4698EDE9E28}" type="presParOf" srcId="{E89C6361-AD0E-40A0-B156-2F86B11630F3}" destId="{C3D5DCC2-7921-4855-B993-7148F093DCF3}" srcOrd="1" destOrd="0" presId="urn:microsoft.com/office/officeart/2008/layout/SquareAccentList"/>
    <dgm:cxn modelId="{418C7E8B-307D-4B7C-A77B-3848A7C2D25E}" type="presParOf" srcId="{E89C6361-AD0E-40A0-B156-2F86B11630F3}" destId="{EF133ED5-13C7-4770-9B17-51720FE8BC32}" srcOrd="2" destOrd="0" presId="urn:microsoft.com/office/officeart/2008/layout/SquareAccentList"/>
    <dgm:cxn modelId="{6AB62866-D744-41B4-AB1F-CCAF5095E550}" type="presParOf" srcId="{86CC9FC5-6070-4215-B170-0740057DFC4A}" destId="{E2BA0D8B-8E1E-4B01-BEE6-53EBF68FE00C}" srcOrd="1" destOrd="0" presId="urn:microsoft.com/office/officeart/2008/layout/SquareAccentList"/>
    <dgm:cxn modelId="{D8407186-DFAF-48AD-9933-0A6B858DFC83}" type="presParOf" srcId="{E2BA0D8B-8E1E-4B01-BEE6-53EBF68FE00C}" destId="{C9FEF872-99E1-47DD-9EFC-0FBBC7828F8E}" srcOrd="0" destOrd="0" presId="urn:microsoft.com/office/officeart/2008/layout/SquareAccentList"/>
    <dgm:cxn modelId="{E0D7D8D1-399D-4F1F-89FF-802F4791F75A}" type="presParOf" srcId="{C9FEF872-99E1-47DD-9EFC-0FBBC7828F8E}" destId="{87E978A1-B131-403F-93D1-710A2B4D9DEA}" srcOrd="0" destOrd="0" presId="urn:microsoft.com/office/officeart/2008/layout/SquareAccentList"/>
    <dgm:cxn modelId="{9F6B721A-787C-47D7-9D7E-7AC801BE5B72}" type="presParOf" srcId="{C9FEF872-99E1-47DD-9EFC-0FBBC7828F8E}" destId="{89F622C8-02DB-418F-B27B-4623C5BDB4FF}" srcOrd="1" destOrd="0" presId="urn:microsoft.com/office/officeart/2008/layout/SquareAccentList"/>
    <dgm:cxn modelId="{14DC7166-D92B-4BA0-9EC2-6323D5059CE2}" type="presParOf" srcId="{E2BA0D8B-8E1E-4B01-BEE6-53EBF68FE00C}" destId="{C5CE639C-DE79-4D9D-A469-890A0AEE574A}" srcOrd="1" destOrd="0" presId="urn:microsoft.com/office/officeart/2008/layout/SquareAccentList"/>
    <dgm:cxn modelId="{C3B455F8-98C7-4B70-AF82-B472ABDFAACD}" type="presParOf" srcId="{C5CE639C-DE79-4D9D-A469-890A0AEE574A}" destId="{7409DB69-C1E5-412A-B052-A812543DF7C5}" srcOrd="0" destOrd="0" presId="urn:microsoft.com/office/officeart/2008/layout/SquareAccentList"/>
    <dgm:cxn modelId="{6566D944-28D3-4504-9F92-B0C4EE60676E}" type="presParOf" srcId="{C5CE639C-DE79-4D9D-A469-890A0AEE574A}" destId="{43D82041-B355-4ACA-BBFD-F384B762F2B2}" srcOrd="1" destOrd="0" presId="urn:microsoft.com/office/officeart/2008/layout/SquareAccentList"/>
    <dgm:cxn modelId="{F43140DF-D170-4210-8E74-4A99FB9027C2}" type="presParOf" srcId="{E2BA0D8B-8E1E-4B01-BEE6-53EBF68FE00C}" destId="{88CA0119-272D-453D-9408-B7D41AE843C2}" srcOrd="2" destOrd="0" presId="urn:microsoft.com/office/officeart/2008/layout/SquareAccentList"/>
    <dgm:cxn modelId="{1133A2A9-0675-47E3-AD52-037896C5224B}" type="presParOf" srcId="{88CA0119-272D-453D-9408-B7D41AE843C2}" destId="{9EF17AF5-AF85-4F2F-AFA8-EA535F2B78A6}" srcOrd="0" destOrd="0" presId="urn:microsoft.com/office/officeart/2008/layout/SquareAccentList"/>
    <dgm:cxn modelId="{769C5A8F-2393-40F7-82EE-EA512F6E079D}" type="presParOf" srcId="{88CA0119-272D-453D-9408-B7D41AE843C2}" destId="{C191DD66-C231-4DBD-8EC9-47C6384BD51C}" srcOrd="1" destOrd="0" presId="urn:microsoft.com/office/officeart/2008/layout/SquareAccentList"/>
    <dgm:cxn modelId="{C9167D18-9E5D-4143-B784-84B38A5FFDB2}" type="presParOf" srcId="{96C8F017-6F14-4845-AD05-4B4D9A5FD181}" destId="{A2EB1299-3E97-4C1E-AFE6-86C34114621D}" srcOrd="1" destOrd="0" presId="urn:microsoft.com/office/officeart/2008/layout/SquareAccentList"/>
    <dgm:cxn modelId="{C65B26A2-2180-47C2-8A7D-0B9E753DD98D}" type="presParOf" srcId="{A2EB1299-3E97-4C1E-AFE6-86C34114621D}" destId="{FAA1CA54-D8C8-487F-B856-DAE1DE587FA9}" srcOrd="0" destOrd="0" presId="urn:microsoft.com/office/officeart/2008/layout/SquareAccentList"/>
    <dgm:cxn modelId="{D4ACB2F3-2015-4B2E-A9F4-608A5D890765}" type="presParOf" srcId="{FAA1CA54-D8C8-487F-B856-DAE1DE587FA9}" destId="{F55DEC30-D004-4943-AD23-EC73CB9FB365}" srcOrd="0" destOrd="0" presId="urn:microsoft.com/office/officeart/2008/layout/SquareAccentList"/>
    <dgm:cxn modelId="{DC010E42-BF34-4FA4-86BC-DFCD6E25EA7E}" type="presParOf" srcId="{FAA1CA54-D8C8-487F-B856-DAE1DE587FA9}" destId="{20543674-A855-405F-8D4C-5D995C224C44}" srcOrd="1" destOrd="0" presId="urn:microsoft.com/office/officeart/2008/layout/SquareAccentList"/>
    <dgm:cxn modelId="{F5FFF797-9D63-4E4F-BF85-D7E5A9234F86}" type="presParOf" srcId="{FAA1CA54-D8C8-487F-B856-DAE1DE587FA9}" destId="{1226233A-83AB-4448-AFA6-E82AAF5CF019}" srcOrd="2" destOrd="0" presId="urn:microsoft.com/office/officeart/2008/layout/SquareAccentList"/>
    <dgm:cxn modelId="{6C98BD46-083A-4AB6-9FA6-B78D395B7F41}" type="presParOf" srcId="{A2EB1299-3E97-4C1E-AFE6-86C34114621D}" destId="{C61CA66A-0EFA-48FE-A28E-3714F929D66A}" srcOrd="1" destOrd="0" presId="urn:microsoft.com/office/officeart/2008/layout/SquareAccentList"/>
    <dgm:cxn modelId="{7711C678-720C-477E-B4DE-A2E1BCB5D7D8}" type="presParOf" srcId="{C61CA66A-0EFA-48FE-A28E-3714F929D66A}" destId="{A2A0A16F-5E47-4120-A3AA-948735E579CE}" srcOrd="0" destOrd="0" presId="urn:microsoft.com/office/officeart/2008/layout/SquareAccentList"/>
    <dgm:cxn modelId="{84954EA2-5E41-470F-8BAB-9BE10C93C80F}" type="presParOf" srcId="{A2A0A16F-5E47-4120-A3AA-948735E579CE}" destId="{E80D610C-AE59-44A8-AAFA-93BCC2FF1687}" srcOrd="0" destOrd="0" presId="urn:microsoft.com/office/officeart/2008/layout/SquareAccentList"/>
    <dgm:cxn modelId="{326E6975-4B9D-4FAD-A6CF-742351ADC86F}" type="presParOf" srcId="{A2A0A16F-5E47-4120-A3AA-948735E579CE}" destId="{6DBC6A13-2A40-43CB-AFF9-C71A62F6E82F}" srcOrd="1" destOrd="0" presId="urn:microsoft.com/office/officeart/2008/layout/SquareAccentList"/>
    <dgm:cxn modelId="{13A57539-F953-4214-996B-68DDA3D69BB4}" type="presParOf" srcId="{C61CA66A-0EFA-48FE-A28E-3714F929D66A}" destId="{902AB1D5-33E6-4B87-A052-B949B0B23C79}" srcOrd="1" destOrd="0" presId="urn:microsoft.com/office/officeart/2008/layout/SquareAccentList"/>
    <dgm:cxn modelId="{42235E0D-C399-4638-9B49-B9BEECE7325C}" type="presParOf" srcId="{902AB1D5-33E6-4B87-A052-B949B0B23C79}" destId="{F1AC58E6-E8D8-4D65-BC3D-32F59B88CA39}" srcOrd="0" destOrd="0" presId="urn:microsoft.com/office/officeart/2008/layout/SquareAccentList"/>
    <dgm:cxn modelId="{9ECC3733-D714-44AD-B7C5-FD9602B63FC2}" type="presParOf" srcId="{902AB1D5-33E6-4B87-A052-B949B0B23C79}" destId="{76283591-1EAC-4093-A1D7-981E69487A64}" srcOrd="1" destOrd="0" presId="urn:microsoft.com/office/officeart/2008/layout/SquareAccentList"/>
    <dgm:cxn modelId="{6266A1DE-EEDE-48CD-9A6E-4DA62E9E1817}" type="presParOf" srcId="{C61CA66A-0EFA-48FE-A28E-3714F929D66A}" destId="{CCF72129-1994-4D6B-8088-CF9AD3E28C34}" srcOrd="2" destOrd="0" presId="urn:microsoft.com/office/officeart/2008/layout/SquareAccentList"/>
    <dgm:cxn modelId="{50A67D78-7964-4D33-BC60-D09CCB4623E3}" type="presParOf" srcId="{CCF72129-1994-4D6B-8088-CF9AD3E28C34}" destId="{AE38FCF9-0E82-4029-AE7B-3BBBA38055CE}" srcOrd="0" destOrd="0" presId="urn:microsoft.com/office/officeart/2008/layout/SquareAccentList"/>
    <dgm:cxn modelId="{FFDDE4B4-FDD5-40AD-B7D2-5A885CBE3A32}" type="presParOf" srcId="{CCF72129-1994-4D6B-8088-CF9AD3E28C34}" destId="{C6DB67CA-C93B-4459-A4CF-6B682A26CC59}" srcOrd="1" destOrd="0" presId="urn:microsoft.com/office/officeart/2008/layout/SquareAccentList"/>
    <dgm:cxn modelId="{002EAA82-BDD7-41C4-A6B4-9D0E68446F1A}" type="presParOf" srcId="{C61CA66A-0EFA-48FE-A28E-3714F929D66A}" destId="{C01CA112-7B2B-4875-8D2C-7BF1B05B072E}" srcOrd="3" destOrd="0" presId="urn:microsoft.com/office/officeart/2008/layout/SquareAccentList"/>
    <dgm:cxn modelId="{07106B5B-2B6B-4DBA-A8B7-8A907536B919}" type="presParOf" srcId="{C01CA112-7B2B-4875-8D2C-7BF1B05B072E}" destId="{4C07D80D-8E5D-4812-ADCC-0B0A1D26CF8F}" srcOrd="0" destOrd="0" presId="urn:microsoft.com/office/officeart/2008/layout/SquareAccentList"/>
    <dgm:cxn modelId="{20C3DC7E-F9B3-41A5-8F67-2C0D5C88CACC}" type="presParOf" srcId="{C01CA112-7B2B-4875-8D2C-7BF1B05B072E}" destId="{70E4AC0D-E4A5-45C5-98A7-490A37988DC2}" srcOrd="1" destOrd="0" presId="urn:microsoft.com/office/officeart/2008/layout/SquareAccentList"/>
    <dgm:cxn modelId="{1BC28E3B-A50E-4EE1-9952-1CEEA737DC63}" type="presParOf" srcId="{96C8F017-6F14-4845-AD05-4B4D9A5FD181}" destId="{29FCC2D1-9C2F-4E68-BA5B-A0B12D9C8813}" srcOrd="2" destOrd="0" presId="urn:microsoft.com/office/officeart/2008/layout/SquareAccentList"/>
    <dgm:cxn modelId="{C994379E-0A95-484B-B144-29FE9B0137E3}" type="presParOf" srcId="{29FCC2D1-9C2F-4E68-BA5B-A0B12D9C8813}" destId="{0A0A9499-5E59-4D79-972B-D1FF36AA7083}" srcOrd="0" destOrd="0" presId="urn:microsoft.com/office/officeart/2008/layout/SquareAccentList"/>
    <dgm:cxn modelId="{5858EABB-28E6-40BC-B42E-D8EBBDF6FC40}" type="presParOf" srcId="{0A0A9499-5E59-4D79-972B-D1FF36AA7083}" destId="{370AD715-93B2-4D8C-836D-E6EDFEE10B3B}" srcOrd="0" destOrd="0" presId="urn:microsoft.com/office/officeart/2008/layout/SquareAccentList"/>
    <dgm:cxn modelId="{13B8CE60-3468-40D9-BA26-18EDB8BFB4A5}" type="presParOf" srcId="{0A0A9499-5E59-4D79-972B-D1FF36AA7083}" destId="{CC7B776E-854E-4E18-AD66-17A5A4E5F6DC}" srcOrd="1" destOrd="0" presId="urn:microsoft.com/office/officeart/2008/layout/SquareAccentList"/>
    <dgm:cxn modelId="{AB7C8885-2BF2-48ED-8C45-A37538C67E40}" type="presParOf" srcId="{0A0A9499-5E59-4D79-972B-D1FF36AA7083}" destId="{1D8A829F-2C66-4B57-9F38-5B750C9746C6}" srcOrd="2" destOrd="0" presId="urn:microsoft.com/office/officeart/2008/layout/SquareAccentList"/>
    <dgm:cxn modelId="{47D4B98B-3129-4D88-B30D-6EEF35D84D98}" type="presParOf" srcId="{29FCC2D1-9C2F-4E68-BA5B-A0B12D9C8813}" destId="{3B15CF16-C67F-4747-BD0D-3073C3127F28}" srcOrd="1" destOrd="0" presId="urn:microsoft.com/office/officeart/2008/layout/SquareAccentList"/>
    <dgm:cxn modelId="{9DCAC489-740F-48CE-99A9-F0D4E8A021A0}" type="presParOf" srcId="{3B15CF16-C67F-4747-BD0D-3073C3127F28}" destId="{84198B1C-1FF0-4BD7-9E3D-2E384739F193}" srcOrd="0" destOrd="0" presId="urn:microsoft.com/office/officeart/2008/layout/SquareAccentList"/>
    <dgm:cxn modelId="{41192C55-8EBE-4811-8BE8-AE23CE42B808}" type="presParOf" srcId="{84198B1C-1FF0-4BD7-9E3D-2E384739F193}" destId="{4AEB1341-C0FE-4697-B88F-C1EFB889AB2C}" srcOrd="0" destOrd="0" presId="urn:microsoft.com/office/officeart/2008/layout/SquareAccentList"/>
    <dgm:cxn modelId="{1F9CDEB3-0F0C-451B-83EA-14B7DCCEA394}" type="presParOf" srcId="{84198B1C-1FF0-4BD7-9E3D-2E384739F193}" destId="{A99D4328-0D49-4DDF-9778-7475448EC426}" srcOrd="1" destOrd="0" presId="urn:microsoft.com/office/officeart/2008/layout/SquareAccentList"/>
    <dgm:cxn modelId="{10DF493D-4DEC-4743-A565-E59D711324A1}" type="presParOf" srcId="{3B15CF16-C67F-4747-BD0D-3073C3127F28}" destId="{6829FC40-DAA1-4A09-9190-19ABBD886019}" srcOrd="1" destOrd="0" presId="urn:microsoft.com/office/officeart/2008/layout/SquareAccentList"/>
    <dgm:cxn modelId="{0BDF051F-AF6E-4F37-B01B-6B825B161D9F}" type="presParOf" srcId="{6829FC40-DAA1-4A09-9190-19ABBD886019}" destId="{4D8CA550-CEA4-4BE9-882D-A341CBE5EEEB}" srcOrd="0" destOrd="0" presId="urn:microsoft.com/office/officeart/2008/layout/SquareAccentList"/>
    <dgm:cxn modelId="{387DA5F0-7F48-4BCD-9345-88D09D557618}" type="presParOf" srcId="{6829FC40-DAA1-4A09-9190-19ABBD886019}" destId="{88E273CB-7B5D-42D8-B596-D6E41D1930B8}" srcOrd="1" destOrd="0" presId="urn:microsoft.com/office/officeart/2008/layout/SquareAccentList"/>
    <dgm:cxn modelId="{B69F2C3E-74E1-4CAF-9FC6-FEEFD81267E8}" type="presParOf" srcId="{3B15CF16-C67F-4747-BD0D-3073C3127F28}" destId="{2B5E3497-A09E-40F1-B0EF-2D26C9FE0E2F}" srcOrd="2" destOrd="0" presId="urn:microsoft.com/office/officeart/2008/layout/SquareAccentList"/>
    <dgm:cxn modelId="{03A31E85-339A-492F-8378-538400079CC9}" type="presParOf" srcId="{2B5E3497-A09E-40F1-B0EF-2D26C9FE0E2F}" destId="{668106E3-E43A-471D-B75E-387CD9E4A477}" srcOrd="0" destOrd="0" presId="urn:microsoft.com/office/officeart/2008/layout/SquareAccentList"/>
    <dgm:cxn modelId="{CE7D8CEB-1503-4755-A681-8973E03E1281}" type="presParOf" srcId="{2B5E3497-A09E-40F1-B0EF-2D26C9FE0E2F}" destId="{3BBA4A4C-50A3-4E47-908F-B52648CEE0B0}" srcOrd="1" destOrd="0" presId="urn:microsoft.com/office/officeart/2008/layout/SquareAccentList"/>
    <dgm:cxn modelId="{3BA29729-B4C2-4EB3-B7CF-88ED70EBB13E}" type="presParOf" srcId="{3B15CF16-C67F-4747-BD0D-3073C3127F28}" destId="{30E3EA91-D0C5-456B-B11E-0EF8CB525CCB}" srcOrd="3" destOrd="0" presId="urn:microsoft.com/office/officeart/2008/layout/SquareAccentList"/>
    <dgm:cxn modelId="{078A6E02-1CEF-4F1B-ACC6-E5BDC4378A59}" type="presParOf" srcId="{30E3EA91-D0C5-456B-B11E-0EF8CB525CCB}" destId="{1B6FDA8F-ECD2-46CE-A90A-A7AB3ECB7998}" srcOrd="0" destOrd="0" presId="urn:microsoft.com/office/officeart/2008/layout/SquareAccentList"/>
    <dgm:cxn modelId="{C4FBB81E-DFA5-445C-A081-C742D4DABDEE}" type="presParOf" srcId="{30E3EA91-D0C5-456B-B11E-0EF8CB525CCB}" destId="{11275B4B-81D2-4628-8550-1F86BF42E646}"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5863E2C-82D6-49E8-8601-BA101F2C3D15}" type="doc">
      <dgm:prSet loTypeId="urn:microsoft.com/office/officeart/2005/8/layout/target3" loCatId="relationship" qsTypeId="urn:microsoft.com/office/officeart/2005/8/quickstyle/simple1#11" qsCatId="simple" csTypeId="urn:microsoft.com/office/officeart/2005/8/colors/colorful1#2" csCatId="colorful" phldr="1"/>
      <dgm:spPr/>
      <dgm:t>
        <a:bodyPr/>
        <a:lstStyle/>
        <a:p>
          <a:endParaRPr lang="en-US"/>
        </a:p>
      </dgm:t>
    </dgm:pt>
    <dgm:pt modelId="{55C51778-FA02-439A-B5E9-F253E78F9C8F}">
      <dgm:prSet phldrT="[Text]" phldr="0"/>
      <dgm:spPr/>
      <dgm:t>
        <a:bodyPr/>
        <a:lstStyle/>
        <a:p>
          <a:r>
            <a:rPr lang="en-US" b="1">
              <a:solidFill>
                <a:schemeClr val="accent3">
                  <a:lumMod val="75000"/>
                </a:schemeClr>
              </a:solidFill>
              <a:latin typeface="+mn-lt"/>
            </a:rPr>
            <a:t>Adjustment to U.S. GME</a:t>
          </a:r>
        </a:p>
      </dgm:t>
    </dgm:pt>
    <dgm:pt modelId="{DBDD0759-2E1A-4A72-8650-870136C405F1}" type="parTrans" cxnId="{66DE265C-4ECC-411A-82C9-E45AD94D45B8}">
      <dgm:prSet/>
      <dgm:spPr/>
      <dgm:t>
        <a:bodyPr/>
        <a:lstStyle/>
        <a:p>
          <a:endParaRPr lang="en-US"/>
        </a:p>
      </dgm:t>
    </dgm:pt>
    <dgm:pt modelId="{E6E1E218-ED91-4F47-ADDC-76C6B10865CE}" type="sibTrans" cxnId="{66DE265C-4ECC-411A-82C9-E45AD94D45B8}">
      <dgm:prSet/>
      <dgm:spPr/>
      <dgm:t>
        <a:bodyPr/>
        <a:lstStyle/>
        <a:p>
          <a:endParaRPr lang="en-US"/>
        </a:p>
      </dgm:t>
    </dgm:pt>
    <dgm:pt modelId="{E7454360-96D6-48B6-918E-FF72FD9D63C6}">
      <dgm:prSet phldrT="[Text]" phldr="0" custT="1"/>
      <dgm:spPr/>
      <dgm:t>
        <a:bodyPr/>
        <a:lstStyle/>
        <a:p>
          <a:r>
            <a:rPr lang="en-US" sz="2200" b="0">
              <a:latin typeface="+mn-lt"/>
            </a:rPr>
            <a:t>System navigation and EMR proficiency</a:t>
          </a:r>
        </a:p>
      </dgm:t>
    </dgm:pt>
    <dgm:pt modelId="{9EDD4241-ABB5-47EF-BECF-229DC3CF6AB1}" type="parTrans" cxnId="{42AED86B-67FF-409F-B042-D47C7709ECC1}">
      <dgm:prSet/>
      <dgm:spPr/>
      <dgm:t>
        <a:bodyPr/>
        <a:lstStyle/>
        <a:p>
          <a:endParaRPr lang="en-US"/>
        </a:p>
      </dgm:t>
    </dgm:pt>
    <dgm:pt modelId="{C07128EA-1B9A-439E-8BF1-63E0A8E22AD1}" type="sibTrans" cxnId="{42AED86B-67FF-409F-B042-D47C7709ECC1}">
      <dgm:prSet/>
      <dgm:spPr/>
      <dgm:t>
        <a:bodyPr/>
        <a:lstStyle/>
        <a:p>
          <a:endParaRPr lang="en-US"/>
        </a:p>
      </dgm:t>
    </dgm:pt>
    <dgm:pt modelId="{BF029747-3CBE-48CB-81BB-982611AD413D}">
      <dgm:prSet phldrT="[Text]" phldr="0" custT="1"/>
      <dgm:spPr/>
      <dgm:t>
        <a:bodyPr/>
        <a:lstStyle/>
        <a:p>
          <a:r>
            <a:rPr lang="en-US" sz="2200" b="0">
              <a:latin typeface="+mn-lt"/>
            </a:rPr>
            <a:t>Healthcare team norms</a:t>
          </a:r>
        </a:p>
      </dgm:t>
    </dgm:pt>
    <dgm:pt modelId="{9BBAC0CF-A1C7-4FEF-A474-491207B65D97}" type="parTrans" cxnId="{43B2819D-2B3E-44A1-9D7B-76ED30264178}">
      <dgm:prSet/>
      <dgm:spPr/>
      <dgm:t>
        <a:bodyPr/>
        <a:lstStyle/>
        <a:p>
          <a:endParaRPr lang="en-US"/>
        </a:p>
      </dgm:t>
    </dgm:pt>
    <dgm:pt modelId="{B800DA66-CD38-4F19-8B2E-D27D0BE0B56C}" type="sibTrans" cxnId="{43B2819D-2B3E-44A1-9D7B-76ED30264178}">
      <dgm:prSet/>
      <dgm:spPr/>
      <dgm:t>
        <a:bodyPr/>
        <a:lstStyle/>
        <a:p>
          <a:endParaRPr lang="en-US"/>
        </a:p>
      </dgm:t>
    </dgm:pt>
    <dgm:pt modelId="{B9A4EC33-72B1-471D-81AF-B7C056AAF618}">
      <dgm:prSet phldrT="[Text]" phldr="0"/>
      <dgm:spPr/>
      <dgm:t>
        <a:bodyPr/>
        <a:lstStyle/>
        <a:p>
          <a:r>
            <a:rPr lang="en-US" b="1">
              <a:solidFill>
                <a:schemeClr val="accent6">
                  <a:lumMod val="50000"/>
                </a:schemeClr>
              </a:solidFill>
              <a:latin typeface="+mn-lt"/>
            </a:rPr>
            <a:t>Cultural Adaptation</a:t>
          </a:r>
        </a:p>
      </dgm:t>
    </dgm:pt>
    <dgm:pt modelId="{164E7A3E-3F5F-4AA8-8771-AFDC823FC726}" type="parTrans" cxnId="{E6BB1B15-93AC-4DC8-8B51-7C7FDF82B7C1}">
      <dgm:prSet/>
      <dgm:spPr/>
      <dgm:t>
        <a:bodyPr/>
        <a:lstStyle/>
        <a:p>
          <a:endParaRPr lang="en-US"/>
        </a:p>
      </dgm:t>
    </dgm:pt>
    <dgm:pt modelId="{F19DCB87-7DB0-48FD-A08E-0941EE8FC89F}" type="sibTrans" cxnId="{E6BB1B15-93AC-4DC8-8B51-7C7FDF82B7C1}">
      <dgm:prSet/>
      <dgm:spPr/>
      <dgm:t>
        <a:bodyPr/>
        <a:lstStyle/>
        <a:p>
          <a:endParaRPr lang="en-US"/>
        </a:p>
      </dgm:t>
    </dgm:pt>
    <dgm:pt modelId="{4020BDD8-54E4-4BA2-B617-AEF77DFFC7EA}">
      <dgm:prSet phldrT="[Text]" phldr="0"/>
      <dgm:spPr/>
      <dgm:t>
        <a:bodyPr/>
        <a:lstStyle/>
        <a:p>
          <a:pPr>
            <a:lnSpc>
              <a:spcPct val="100000"/>
            </a:lnSpc>
          </a:pPr>
          <a:r>
            <a:rPr lang="en-US" sz="2200" b="0">
              <a:solidFill>
                <a:schemeClr val="accent1"/>
              </a:solidFill>
              <a:latin typeface="+mn-lt"/>
            </a:rPr>
            <a:t>U.S. social and cultural norms</a:t>
          </a:r>
        </a:p>
      </dgm:t>
    </dgm:pt>
    <dgm:pt modelId="{8A504FE5-7394-4AE8-B18E-063DEC4F8AAF}" type="parTrans" cxnId="{CD30C305-24EC-4BA8-84BF-BD47668A6E4A}">
      <dgm:prSet/>
      <dgm:spPr/>
      <dgm:t>
        <a:bodyPr/>
        <a:lstStyle/>
        <a:p>
          <a:endParaRPr lang="en-US"/>
        </a:p>
      </dgm:t>
    </dgm:pt>
    <dgm:pt modelId="{0D1EC640-940C-4AF9-998B-FFD4BE1F81B8}" type="sibTrans" cxnId="{CD30C305-24EC-4BA8-84BF-BD47668A6E4A}">
      <dgm:prSet/>
      <dgm:spPr/>
      <dgm:t>
        <a:bodyPr/>
        <a:lstStyle/>
        <a:p>
          <a:endParaRPr lang="en-US"/>
        </a:p>
      </dgm:t>
    </dgm:pt>
    <dgm:pt modelId="{9733E034-DEFB-4FCA-9050-6AA171DE07B1}">
      <dgm:prSet phldrT="[Text]" phldr="0"/>
      <dgm:spPr/>
      <dgm:t>
        <a:bodyPr/>
        <a:lstStyle/>
        <a:p>
          <a:pPr>
            <a:lnSpc>
              <a:spcPct val="100000"/>
            </a:lnSpc>
          </a:pPr>
          <a:r>
            <a:rPr lang="en-US" sz="2200" b="0">
              <a:solidFill>
                <a:schemeClr val="accent1"/>
              </a:solidFill>
              <a:latin typeface="+mn-lt"/>
            </a:rPr>
            <a:t>Changes in family and daily life</a:t>
          </a:r>
        </a:p>
      </dgm:t>
    </dgm:pt>
    <dgm:pt modelId="{23B23FE4-800F-41B8-BB1B-B9CB69EF5495}" type="parTrans" cxnId="{FB53B239-E006-4343-852C-74C6C454D0BC}">
      <dgm:prSet/>
      <dgm:spPr/>
      <dgm:t>
        <a:bodyPr/>
        <a:lstStyle/>
        <a:p>
          <a:endParaRPr lang="en-US"/>
        </a:p>
      </dgm:t>
    </dgm:pt>
    <dgm:pt modelId="{2E88D8EC-9560-4BBE-953A-5D79E7B8FEDE}" type="sibTrans" cxnId="{FB53B239-E006-4343-852C-74C6C454D0BC}">
      <dgm:prSet/>
      <dgm:spPr/>
      <dgm:t>
        <a:bodyPr/>
        <a:lstStyle/>
        <a:p>
          <a:endParaRPr lang="en-US"/>
        </a:p>
      </dgm:t>
    </dgm:pt>
    <dgm:pt modelId="{37A118CA-0FA1-44AB-9647-054299A5E083}">
      <dgm:prSet phldrT="[Text]" phldr="0" custT="1"/>
      <dgm:spPr/>
      <dgm:t>
        <a:bodyPr/>
        <a:lstStyle/>
        <a:p>
          <a:r>
            <a:rPr lang="en-US" sz="2200" b="0">
              <a:latin typeface="+mn-lt"/>
            </a:rPr>
            <a:t>Evaluation and feedback</a:t>
          </a:r>
        </a:p>
      </dgm:t>
    </dgm:pt>
    <dgm:pt modelId="{0AE53AF2-A9F1-47F9-9A24-F766C70BA86C}" type="parTrans" cxnId="{0BAF253C-6ACD-46D4-A36C-69DC9EA4E582}">
      <dgm:prSet/>
      <dgm:spPr/>
      <dgm:t>
        <a:bodyPr/>
        <a:lstStyle/>
        <a:p>
          <a:endParaRPr lang="en-US"/>
        </a:p>
      </dgm:t>
    </dgm:pt>
    <dgm:pt modelId="{8326CC5E-9E20-464C-A7D1-DA710846493E}" type="sibTrans" cxnId="{0BAF253C-6ACD-46D4-A36C-69DC9EA4E582}">
      <dgm:prSet/>
      <dgm:spPr/>
      <dgm:t>
        <a:bodyPr/>
        <a:lstStyle/>
        <a:p>
          <a:endParaRPr lang="en-US"/>
        </a:p>
      </dgm:t>
    </dgm:pt>
    <dgm:pt modelId="{1B538247-6F88-44C7-B388-7004637098FA}">
      <dgm:prSet phldrT="[Text]" phldr="0" custT="1"/>
      <dgm:spPr/>
      <dgm:t>
        <a:bodyPr/>
        <a:lstStyle/>
        <a:p>
          <a:r>
            <a:rPr lang="en-US" sz="2200" b="0">
              <a:latin typeface="+mn-lt"/>
            </a:rPr>
            <a:t>Communication norms</a:t>
          </a:r>
        </a:p>
      </dgm:t>
    </dgm:pt>
    <dgm:pt modelId="{F94FE491-FD60-48D0-B7A4-9CC45E4321C8}" type="parTrans" cxnId="{9EB2BD70-116F-43C4-B998-F25752D795B2}">
      <dgm:prSet/>
      <dgm:spPr/>
      <dgm:t>
        <a:bodyPr/>
        <a:lstStyle/>
        <a:p>
          <a:endParaRPr lang="en-US"/>
        </a:p>
      </dgm:t>
    </dgm:pt>
    <dgm:pt modelId="{2A66D92D-FD93-4946-A3C1-952F44098862}" type="sibTrans" cxnId="{9EB2BD70-116F-43C4-B998-F25752D795B2}">
      <dgm:prSet/>
      <dgm:spPr/>
      <dgm:t>
        <a:bodyPr/>
        <a:lstStyle/>
        <a:p>
          <a:endParaRPr lang="en-US"/>
        </a:p>
      </dgm:t>
    </dgm:pt>
    <dgm:pt modelId="{A36BE2B1-02EF-4151-AC8F-C688B2119464}">
      <dgm:prSet phldrT="[Text]" phldr="0"/>
      <dgm:spPr/>
      <dgm:t>
        <a:bodyPr/>
        <a:lstStyle/>
        <a:p>
          <a:pPr>
            <a:lnSpc>
              <a:spcPct val="100000"/>
            </a:lnSpc>
          </a:pPr>
          <a:r>
            <a:rPr lang="en-US" sz="2200" b="0">
              <a:solidFill>
                <a:schemeClr val="accent1"/>
              </a:solidFill>
              <a:latin typeface="+mn-lt"/>
            </a:rPr>
            <a:t>Building belonging and community</a:t>
          </a:r>
        </a:p>
      </dgm:t>
    </dgm:pt>
    <dgm:pt modelId="{63C0F4EB-07FE-4B1B-9A78-182B26C8CA7B}" type="parTrans" cxnId="{BD1577CD-B216-4263-8FFC-6A4BF85D7BC6}">
      <dgm:prSet/>
      <dgm:spPr/>
      <dgm:t>
        <a:bodyPr/>
        <a:lstStyle/>
        <a:p>
          <a:endParaRPr lang="en-US"/>
        </a:p>
      </dgm:t>
    </dgm:pt>
    <dgm:pt modelId="{DBC9C9DF-B690-4CA1-BFA0-EFB5881C00F6}" type="sibTrans" cxnId="{BD1577CD-B216-4263-8FFC-6A4BF85D7BC6}">
      <dgm:prSet/>
      <dgm:spPr/>
      <dgm:t>
        <a:bodyPr/>
        <a:lstStyle/>
        <a:p>
          <a:endParaRPr lang="en-US"/>
        </a:p>
      </dgm:t>
    </dgm:pt>
    <dgm:pt modelId="{ECC94EE2-DAD9-477D-945D-E388A7B7B373}">
      <dgm:prSet phldrT="[Text]" phldr="0"/>
      <dgm:spPr/>
      <dgm:t>
        <a:bodyPr/>
        <a:lstStyle/>
        <a:p>
          <a:pPr>
            <a:lnSpc>
              <a:spcPct val="90000"/>
            </a:lnSpc>
          </a:pPr>
          <a:endParaRPr lang="en-US" dirty="0"/>
        </a:p>
      </dgm:t>
    </dgm:pt>
    <dgm:pt modelId="{E6B4BBC7-C50E-4943-8507-22B698E84484}" type="parTrans" cxnId="{BB82CB29-45DE-4BB6-B3CD-60739AC2F9E9}">
      <dgm:prSet/>
      <dgm:spPr/>
      <dgm:t>
        <a:bodyPr/>
        <a:lstStyle/>
        <a:p>
          <a:endParaRPr lang="en-US"/>
        </a:p>
      </dgm:t>
    </dgm:pt>
    <dgm:pt modelId="{DA04991C-E780-46AB-A4FC-D37BA800D298}" type="sibTrans" cxnId="{BB82CB29-45DE-4BB6-B3CD-60739AC2F9E9}">
      <dgm:prSet/>
      <dgm:spPr/>
      <dgm:t>
        <a:bodyPr/>
        <a:lstStyle/>
        <a:p>
          <a:endParaRPr lang="en-US"/>
        </a:p>
      </dgm:t>
    </dgm:pt>
    <dgm:pt modelId="{F9BE7D6A-B01F-41B2-A13B-1482C8427C6A}">
      <dgm:prSet phldrT="[Text]" phldr="0"/>
      <dgm:spPr/>
      <dgm:t>
        <a:bodyPr/>
        <a:lstStyle/>
        <a:p>
          <a:pPr>
            <a:lnSpc>
              <a:spcPct val="100000"/>
            </a:lnSpc>
          </a:pPr>
          <a:r>
            <a:rPr lang="en-US" sz="2200" b="0">
              <a:solidFill>
                <a:schemeClr val="accent1"/>
              </a:solidFill>
              <a:latin typeface="+mn-lt"/>
            </a:rPr>
            <a:t>Professional identity formation</a:t>
          </a:r>
        </a:p>
      </dgm:t>
    </dgm:pt>
    <dgm:pt modelId="{1D755B4C-8C98-422F-9DD3-1F0343630FDD}" type="parTrans" cxnId="{9B099234-9FF8-4ACD-8140-2ED453E62A29}">
      <dgm:prSet/>
      <dgm:spPr/>
      <dgm:t>
        <a:bodyPr/>
        <a:lstStyle/>
        <a:p>
          <a:endParaRPr lang="en-US"/>
        </a:p>
      </dgm:t>
    </dgm:pt>
    <dgm:pt modelId="{8FB52BCC-394D-4C12-8126-5D44F2835406}" type="sibTrans" cxnId="{9B099234-9FF8-4ACD-8140-2ED453E62A29}">
      <dgm:prSet/>
      <dgm:spPr/>
      <dgm:t>
        <a:bodyPr/>
        <a:lstStyle/>
        <a:p>
          <a:endParaRPr lang="en-US"/>
        </a:p>
      </dgm:t>
    </dgm:pt>
    <dgm:pt modelId="{4892C18C-C25E-404E-8041-4B29B597F7AE}" type="pres">
      <dgm:prSet presAssocID="{45863E2C-82D6-49E8-8601-BA101F2C3D15}" presName="Name0" presStyleCnt="0">
        <dgm:presLayoutVars>
          <dgm:chMax val="7"/>
          <dgm:dir/>
          <dgm:animLvl val="lvl"/>
          <dgm:resizeHandles val="exact"/>
        </dgm:presLayoutVars>
      </dgm:prSet>
      <dgm:spPr/>
    </dgm:pt>
    <dgm:pt modelId="{5BC8E04C-9BC7-4E83-BBD2-EB350F7BBED6}" type="pres">
      <dgm:prSet presAssocID="{55C51778-FA02-439A-B5E9-F253E78F9C8F}" presName="circle1" presStyleLbl="node1" presStyleIdx="0" presStyleCnt="2"/>
      <dgm:spPr/>
    </dgm:pt>
    <dgm:pt modelId="{77A82D5A-9A95-4850-AE87-DB2A8D121663}" type="pres">
      <dgm:prSet presAssocID="{55C51778-FA02-439A-B5E9-F253E78F9C8F}" presName="space" presStyleCnt="0"/>
      <dgm:spPr/>
    </dgm:pt>
    <dgm:pt modelId="{8BE9B7D2-34C5-4B40-91D0-0DB437F4C0D8}" type="pres">
      <dgm:prSet presAssocID="{55C51778-FA02-439A-B5E9-F253E78F9C8F}" presName="rect1" presStyleLbl="alignAcc1" presStyleIdx="0" presStyleCnt="2"/>
      <dgm:spPr/>
    </dgm:pt>
    <dgm:pt modelId="{E0F1304B-ED07-441B-BF98-463D3C9042BF}" type="pres">
      <dgm:prSet presAssocID="{B9A4EC33-72B1-471D-81AF-B7C056AAF618}" presName="vertSpace2" presStyleLbl="node1" presStyleIdx="0" presStyleCnt="2"/>
      <dgm:spPr/>
    </dgm:pt>
    <dgm:pt modelId="{0A11B7EA-79C0-4D5B-A7F2-0D100AB46F45}" type="pres">
      <dgm:prSet presAssocID="{B9A4EC33-72B1-471D-81AF-B7C056AAF618}" presName="circle2" presStyleLbl="node1" presStyleIdx="1" presStyleCnt="2"/>
      <dgm:spPr/>
    </dgm:pt>
    <dgm:pt modelId="{F00AB9C7-2FEF-48D4-A56C-0F1A37748B59}" type="pres">
      <dgm:prSet presAssocID="{B9A4EC33-72B1-471D-81AF-B7C056AAF618}" presName="rect2" presStyleLbl="alignAcc1" presStyleIdx="1" presStyleCnt="2"/>
      <dgm:spPr/>
    </dgm:pt>
    <dgm:pt modelId="{9C279E51-DCD1-48B0-85FC-1A717663E47B}" type="pres">
      <dgm:prSet presAssocID="{55C51778-FA02-439A-B5E9-F253E78F9C8F}" presName="rect1ParTx" presStyleLbl="alignAcc1" presStyleIdx="1" presStyleCnt="2">
        <dgm:presLayoutVars>
          <dgm:chMax val="1"/>
          <dgm:bulletEnabled val="1"/>
        </dgm:presLayoutVars>
      </dgm:prSet>
      <dgm:spPr/>
    </dgm:pt>
    <dgm:pt modelId="{F68017CB-14EB-4090-A475-99C822C1D51F}" type="pres">
      <dgm:prSet presAssocID="{55C51778-FA02-439A-B5E9-F253E78F9C8F}" presName="rect1ChTx" presStyleLbl="alignAcc1" presStyleIdx="1" presStyleCnt="2">
        <dgm:presLayoutVars>
          <dgm:bulletEnabled val="1"/>
        </dgm:presLayoutVars>
      </dgm:prSet>
      <dgm:spPr/>
    </dgm:pt>
    <dgm:pt modelId="{8B62E449-4EAA-459C-9EAF-258B6714B979}" type="pres">
      <dgm:prSet presAssocID="{B9A4EC33-72B1-471D-81AF-B7C056AAF618}" presName="rect2ParTx" presStyleLbl="alignAcc1" presStyleIdx="1" presStyleCnt="2">
        <dgm:presLayoutVars>
          <dgm:chMax val="1"/>
          <dgm:bulletEnabled val="1"/>
        </dgm:presLayoutVars>
      </dgm:prSet>
      <dgm:spPr/>
    </dgm:pt>
    <dgm:pt modelId="{F3018823-C310-43AB-BE19-5479D5385F87}" type="pres">
      <dgm:prSet presAssocID="{B9A4EC33-72B1-471D-81AF-B7C056AAF618}" presName="rect2ChTx" presStyleLbl="alignAcc1" presStyleIdx="1" presStyleCnt="2">
        <dgm:presLayoutVars>
          <dgm:bulletEnabled val="1"/>
        </dgm:presLayoutVars>
      </dgm:prSet>
      <dgm:spPr/>
    </dgm:pt>
  </dgm:ptLst>
  <dgm:cxnLst>
    <dgm:cxn modelId="{ECA16D00-1D5F-4107-8B2B-4266A4661B97}" type="presOf" srcId="{55C51778-FA02-439A-B5E9-F253E78F9C8F}" destId="{8BE9B7D2-34C5-4B40-91D0-0DB437F4C0D8}" srcOrd="0" destOrd="0" presId="urn:microsoft.com/office/officeart/2005/8/layout/target3"/>
    <dgm:cxn modelId="{D0E06802-0DD3-4F1F-BA80-C51640BD0A96}" type="presOf" srcId="{37A118CA-0FA1-44AB-9647-054299A5E083}" destId="{F68017CB-14EB-4090-A475-99C822C1D51F}" srcOrd="0" destOrd="2" presId="urn:microsoft.com/office/officeart/2005/8/layout/target3"/>
    <dgm:cxn modelId="{CD30C305-24EC-4BA8-84BF-BD47668A6E4A}" srcId="{B9A4EC33-72B1-471D-81AF-B7C056AAF618}" destId="{4020BDD8-54E4-4BA2-B617-AEF77DFFC7EA}" srcOrd="0" destOrd="0" parTransId="{8A504FE5-7394-4AE8-B18E-063DEC4F8AAF}" sibTransId="{0D1EC640-940C-4AF9-998B-FFD4BE1F81B8}"/>
    <dgm:cxn modelId="{E6BB1B15-93AC-4DC8-8B51-7C7FDF82B7C1}" srcId="{45863E2C-82D6-49E8-8601-BA101F2C3D15}" destId="{B9A4EC33-72B1-471D-81AF-B7C056AAF618}" srcOrd="1" destOrd="0" parTransId="{164E7A3E-3F5F-4AA8-8771-AFDC823FC726}" sibTransId="{F19DCB87-7DB0-48FD-A08E-0941EE8FC89F}"/>
    <dgm:cxn modelId="{DE1DAA1D-41CF-4F9C-B7B5-273ED4474501}" type="presOf" srcId="{B9A4EC33-72B1-471D-81AF-B7C056AAF618}" destId="{F00AB9C7-2FEF-48D4-A56C-0F1A37748B59}" srcOrd="0" destOrd="0" presId="urn:microsoft.com/office/officeart/2005/8/layout/target3"/>
    <dgm:cxn modelId="{BB82CB29-45DE-4BB6-B3CD-60739AC2F9E9}" srcId="{B9A4EC33-72B1-471D-81AF-B7C056AAF618}" destId="{ECC94EE2-DAD9-477D-945D-E388A7B7B373}" srcOrd="4" destOrd="0" parTransId="{E6B4BBC7-C50E-4943-8507-22B698E84484}" sibTransId="{DA04991C-E780-46AB-A4FC-D37BA800D298}"/>
    <dgm:cxn modelId="{9B099234-9FF8-4ACD-8140-2ED453E62A29}" srcId="{B9A4EC33-72B1-471D-81AF-B7C056AAF618}" destId="{F9BE7D6A-B01F-41B2-A13B-1482C8427C6A}" srcOrd="3" destOrd="0" parTransId="{1D755B4C-8C98-422F-9DD3-1F0343630FDD}" sibTransId="{8FB52BCC-394D-4C12-8126-5D44F2835406}"/>
    <dgm:cxn modelId="{43CB6F37-ADB9-4876-92E1-6F0D4BA522C6}" type="presOf" srcId="{45863E2C-82D6-49E8-8601-BA101F2C3D15}" destId="{4892C18C-C25E-404E-8041-4B29B597F7AE}" srcOrd="0" destOrd="0" presId="urn:microsoft.com/office/officeart/2005/8/layout/target3"/>
    <dgm:cxn modelId="{FB53B239-E006-4343-852C-74C6C454D0BC}" srcId="{B9A4EC33-72B1-471D-81AF-B7C056AAF618}" destId="{9733E034-DEFB-4FCA-9050-6AA171DE07B1}" srcOrd="1" destOrd="0" parTransId="{23B23FE4-800F-41B8-BB1B-B9CB69EF5495}" sibTransId="{2E88D8EC-9560-4BBE-953A-5D79E7B8FEDE}"/>
    <dgm:cxn modelId="{0BAF253C-6ACD-46D4-A36C-69DC9EA4E582}" srcId="{55C51778-FA02-439A-B5E9-F253E78F9C8F}" destId="{37A118CA-0FA1-44AB-9647-054299A5E083}" srcOrd="2" destOrd="0" parTransId="{0AE53AF2-A9F1-47F9-9A24-F766C70BA86C}" sibTransId="{8326CC5E-9E20-464C-A7D1-DA710846493E}"/>
    <dgm:cxn modelId="{F4E5CA3C-4006-4F9F-90FB-880A9DC03D16}" type="presOf" srcId="{B9A4EC33-72B1-471D-81AF-B7C056AAF618}" destId="{8B62E449-4EAA-459C-9EAF-258B6714B979}" srcOrd="1" destOrd="0" presId="urn:microsoft.com/office/officeart/2005/8/layout/target3"/>
    <dgm:cxn modelId="{3437D83C-A63B-4E4D-8743-013019559AA8}" type="presOf" srcId="{E7454360-96D6-48B6-918E-FF72FD9D63C6}" destId="{F68017CB-14EB-4090-A475-99C822C1D51F}" srcOrd="0" destOrd="0" presId="urn:microsoft.com/office/officeart/2005/8/layout/target3"/>
    <dgm:cxn modelId="{45E53E44-5240-42F7-A509-B1492CC74489}" type="presOf" srcId="{BF029747-3CBE-48CB-81BB-982611AD413D}" destId="{F68017CB-14EB-4090-A475-99C822C1D51F}" srcOrd="0" destOrd="1" presId="urn:microsoft.com/office/officeart/2005/8/layout/target3"/>
    <dgm:cxn modelId="{238C9756-82D5-4F73-B570-36123887EF41}" type="presOf" srcId="{55C51778-FA02-439A-B5E9-F253E78F9C8F}" destId="{9C279E51-DCD1-48B0-85FC-1A717663E47B}" srcOrd="1" destOrd="0" presId="urn:microsoft.com/office/officeart/2005/8/layout/target3"/>
    <dgm:cxn modelId="{66DE265C-4ECC-411A-82C9-E45AD94D45B8}" srcId="{45863E2C-82D6-49E8-8601-BA101F2C3D15}" destId="{55C51778-FA02-439A-B5E9-F253E78F9C8F}" srcOrd="0" destOrd="0" parTransId="{DBDD0759-2E1A-4A72-8650-870136C405F1}" sibTransId="{E6E1E218-ED91-4F47-ADDC-76C6B10865CE}"/>
    <dgm:cxn modelId="{42AED86B-67FF-409F-B042-D47C7709ECC1}" srcId="{55C51778-FA02-439A-B5E9-F253E78F9C8F}" destId="{E7454360-96D6-48B6-918E-FF72FD9D63C6}" srcOrd="0" destOrd="0" parTransId="{9EDD4241-ABB5-47EF-BECF-229DC3CF6AB1}" sibTransId="{C07128EA-1B9A-439E-8BF1-63E0A8E22AD1}"/>
    <dgm:cxn modelId="{9EB2BD70-116F-43C4-B998-F25752D795B2}" srcId="{55C51778-FA02-439A-B5E9-F253E78F9C8F}" destId="{1B538247-6F88-44C7-B388-7004637098FA}" srcOrd="3" destOrd="0" parTransId="{F94FE491-FD60-48D0-B7A4-9CC45E4321C8}" sibTransId="{2A66D92D-FD93-4946-A3C1-952F44098862}"/>
    <dgm:cxn modelId="{43B2819D-2B3E-44A1-9D7B-76ED30264178}" srcId="{55C51778-FA02-439A-B5E9-F253E78F9C8F}" destId="{BF029747-3CBE-48CB-81BB-982611AD413D}" srcOrd="1" destOrd="0" parTransId="{9BBAC0CF-A1C7-4FEF-A474-491207B65D97}" sibTransId="{B800DA66-CD38-4F19-8B2E-D27D0BE0B56C}"/>
    <dgm:cxn modelId="{3ED6C3A8-949D-4F1F-BC98-CE5B93BFF7BD}" type="presOf" srcId="{4020BDD8-54E4-4BA2-B617-AEF77DFFC7EA}" destId="{F3018823-C310-43AB-BE19-5479D5385F87}" srcOrd="0" destOrd="0" presId="urn:microsoft.com/office/officeart/2005/8/layout/target3"/>
    <dgm:cxn modelId="{AE0874B0-388B-4033-9096-893A9440749B}" type="presOf" srcId="{A36BE2B1-02EF-4151-AC8F-C688B2119464}" destId="{F3018823-C310-43AB-BE19-5479D5385F87}" srcOrd="0" destOrd="2" presId="urn:microsoft.com/office/officeart/2005/8/layout/target3"/>
    <dgm:cxn modelId="{C6BB79B4-61CB-4E97-AAC8-DE1AE532ECDD}" type="presOf" srcId="{F9BE7D6A-B01F-41B2-A13B-1482C8427C6A}" destId="{F3018823-C310-43AB-BE19-5479D5385F87}" srcOrd="0" destOrd="3" presId="urn:microsoft.com/office/officeart/2005/8/layout/target3"/>
    <dgm:cxn modelId="{7A53B0BE-20A0-44F9-95EB-74FF1A000E5F}" type="presOf" srcId="{1B538247-6F88-44C7-B388-7004637098FA}" destId="{F68017CB-14EB-4090-A475-99C822C1D51F}" srcOrd="0" destOrd="3" presId="urn:microsoft.com/office/officeart/2005/8/layout/target3"/>
    <dgm:cxn modelId="{BD1577CD-B216-4263-8FFC-6A4BF85D7BC6}" srcId="{B9A4EC33-72B1-471D-81AF-B7C056AAF618}" destId="{A36BE2B1-02EF-4151-AC8F-C688B2119464}" srcOrd="2" destOrd="0" parTransId="{63C0F4EB-07FE-4B1B-9A78-182B26C8CA7B}" sibTransId="{DBC9C9DF-B690-4CA1-BFA0-EFB5881C00F6}"/>
    <dgm:cxn modelId="{0E16A0E4-3A36-428B-99DD-7A9C6161E290}" type="presOf" srcId="{9733E034-DEFB-4FCA-9050-6AA171DE07B1}" destId="{F3018823-C310-43AB-BE19-5479D5385F87}" srcOrd="0" destOrd="1" presId="urn:microsoft.com/office/officeart/2005/8/layout/target3"/>
    <dgm:cxn modelId="{91C262FA-B8FA-47ED-870C-FF2088943C53}" type="presOf" srcId="{ECC94EE2-DAD9-477D-945D-E388A7B7B373}" destId="{F3018823-C310-43AB-BE19-5479D5385F87}" srcOrd="0" destOrd="4" presId="urn:microsoft.com/office/officeart/2005/8/layout/target3"/>
    <dgm:cxn modelId="{ADDCCDB7-1C78-4ADA-B37E-3B953FA5D916}" type="presParOf" srcId="{4892C18C-C25E-404E-8041-4B29B597F7AE}" destId="{5BC8E04C-9BC7-4E83-BBD2-EB350F7BBED6}" srcOrd="0" destOrd="0" presId="urn:microsoft.com/office/officeart/2005/8/layout/target3"/>
    <dgm:cxn modelId="{F2D711D9-4A60-42F8-BF0C-DD13D44ACB93}" type="presParOf" srcId="{4892C18C-C25E-404E-8041-4B29B597F7AE}" destId="{77A82D5A-9A95-4850-AE87-DB2A8D121663}" srcOrd="1" destOrd="0" presId="urn:microsoft.com/office/officeart/2005/8/layout/target3"/>
    <dgm:cxn modelId="{74A47AC2-FDAD-40F0-A11C-11DAEBDADFAF}" type="presParOf" srcId="{4892C18C-C25E-404E-8041-4B29B597F7AE}" destId="{8BE9B7D2-34C5-4B40-91D0-0DB437F4C0D8}" srcOrd="2" destOrd="0" presId="urn:microsoft.com/office/officeart/2005/8/layout/target3"/>
    <dgm:cxn modelId="{8287107A-AC81-4E8F-94AD-C39F83567C6B}" type="presParOf" srcId="{4892C18C-C25E-404E-8041-4B29B597F7AE}" destId="{E0F1304B-ED07-441B-BF98-463D3C9042BF}" srcOrd="3" destOrd="0" presId="urn:microsoft.com/office/officeart/2005/8/layout/target3"/>
    <dgm:cxn modelId="{7BF3DE63-243C-4145-85E9-48BA7545FD06}" type="presParOf" srcId="{4892C18C-C25E-404E-8041-4B29B597F7AE}" destId="{0A11B7EA-79C0-4D5B-A7F2-0D100AB46F45}" srcOrd="4" destOrd="0" presId="urn:microsoft.com/office/officeart/2005/8/layout/target3"/>
    <dgm:cxn modelId="{77A6B584-09E6-4FC1-BF8B-33122ED977D4}" type="presParOf" srcId="{4892C18C-C25E-404E-8041-4B29B597F7AE}" destId="{F00AB9C7-2FEF-48D4-A56C-0F1A37748B59}" srcOrd="5" destOrd="0" presId="urn:microsoft.com/office/officeart/2005/8/layout/target3"/>
    <dgm:cxn modelId="{EA2D12B8-2D2A-4016-9782-F881EFE0383C}" type="presParOf" srcId="{4892C18C-C25E-404E-8041-4B29B597F7AE}" destId="{9C279E51-DCD1-48B0-85FC-1A717663E47B}" srcOrd="6" destOrd="0" presId="urn:microsoft.com/office/officeart/2005/8/layout/target3"/>
    <dgm:cxn modelId="{C3D7E999-C699-45EB-B70E-D5B1CEF21913}" type="presParOf" srcId="{4892C18C-C25E-404E-8041-4B29B597F7AE}" destId="{F68017CB-14EB-4090-A475-99C822C1D51F}" srcOrd="7" destOrd="0" presId="urn:microsoft.com/office/officeart/2005/8/layout/target3"/>
    <dgm:cxn modelId="{33C8900B-F2FC-485D-A496-27ADBF9E0B03}" type="presParOf" srcId="{4892C18C-C25E-404E-8041-4B29B597F7AE}" destId="{8B62E449-4EAA-459C-9EAF-258B6714B979}" srcOrd="8" destOrd="0" presId="urn:microsoft.com/office/officeart/2005/8/layout/target3"/>
    <dgm:cxn modelId="{21E0F1F2-FABF-4131-8582-ABE465A4F47B}" type="presParOf" srcId="{4892C18C-C25E-404E-8041-4B29B597F7AE}" destId="{F3018823-C310-43AB-BE19-5479D5385F87}"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4ABAF09-E582-419B-A012-874470E43B42}" type="doc">
      <dgm:prSet loTypeId="urn:microsoft.com/office/officeart/2024/layout/BulletTimelineInverted#2" loCatId="timeline" qsTypeId="urn:microsoft.com/office/officeart/2005/8/quickstyle/3d3#2" qsCatId="3D" csTypeId="urn:microsoft.com/office/officeart/2005/8/colors/colorful2#2" csCatId="colorful" phldr="1"/>
      <dgm:spPr/>
      <dgm:t>
        <a:bodyPr/>
        <a:lstStyle/>
        <a:p>
          <a:endParaRPr lang="en-US"/>
        </a:p>
      </dgm:t>
    </dgm:pt>
    <dgm:pt modelId="{8109AB77-D58A-4EB8-AD03-506ADF9155D7}">
      <dgm:prSet phldrT="Add an event" phldr="0" custT="1"/>
      <dgm:spPr/>
      <dgm:t>
        <a:bodyPr/>
        <a:lstStyle/>
        <a:p>
          <a:pPr>
            <a:defRPr b="1"/>
          </a:pPr>
          <a:r>
            <a:rPr lang="en-US" sz="2600">
              <a:solidFill>
                <a:schemeClr val="accent3"/>
              </a:solidFill>
              <a:latin typeface="+mn-lt"/>
            </a:rPr>
            <a:t>Match Day</a:t>
          </a:r>
        </a:p>
      </dgm:t>
    </dgm:pt>
    <dgm:pt modelId="{14E2D21F-8816-4EFD-BB61-6FCBA13E5E9B}" type="parTrans" cxnId="{4F40197E-733A-4D82-B020-288C067AFED4}">
      <dgm:prSet/>
      <dgm:spPr/>
      <dgm:t>
        <a:bodyPr/>
        <a:lstStyle/>
        <a:p>
          <a:endParaRPr lang="en-US"/>
        </a:p>
      </dgm:t>
    </dgm:pt>
    <dgm:pt modelId="{1B92887B-D066-4FD4-9152-A3B45784C0E5}" type="sibTrans" cxnId="{4F40197E-733A-4D82-B020-288C067AFED4}">
      <dgm:prSet/>
      <dgm:spPr/>
      <dgm:t>
        <a:bodyPr/>
        <a:lstStyle/>
        <a:p>
          <a:endParaRPr lang="en-US"/>
        </a:p>
      </dgm:t>
    </dgm:pt>
    <dgm:pt modelId="{80CE0927-8766-4BEC-AB7F-089B9612AB57}">
      <dgm:prSet phldrT="Write a description of the significance of this event" phldr="0" custT="1"/>
      <dgm:spPr/>
      <dgm:t>
        <a:bodyPr/>
        <a:lstStyle/>
        <a:p>
          <a:r>
            <a:rPr lang="en-US" sz="1800" b="1">
              <a:latin typeface="+mn-lt"/>
            </a:rPr>
            <a:t>Welcome and logistics</a:t>
          </a:r>
        </a:p>
      </dgm:t>
    </dgm:pt>
    <dgm:pt modelId="{BDE4B582-C925-4BA3-9940-BE12EAF5DA08}" type="parTrans" cxnId="{E7AAD2C9-6B7A-4DA9-A147-93BBA6474FF7}">
      <dgm:prSet/>
      <dgm:spPr/>
      <dgm:t>
        <a:bodyPr/>
        <a:lstStyle/>
        <a:p>
          <a:endParaRPr lang="en-US"/>
        </a:p>
      </dgm:t>
    </dgm:pt>
    <dgm:pt modelId="{C87A0998-2417-4A9B-A283-E851527D9FC1}" type="sibTrans" cxnId="{E7AAD2C9-6B7A-4DA9-A147-93BBA6474FF7}">
      <dgm:prSet/>
      <dgm:spPr/>
      <dgm:t>
        <a:bodyPr/>
        <a:lstStyle/>
        <a:p>
          <a:endParaRPr lang="en-US"/>
        </a:p>
      </dgm:t>
    </dgm:pt>
    <dgm:pt modelId="{E165713E-D511-4524-A7F3-66C409E0084B}">
      <dgm:prSet phldrT="Add an event" phldr="0" custT="1"/>
      <dgm:spPr/>
      <dgm:t>
        <a:bodyPr/>
        <a:lstStyle/>
        <a:p>
          <a:pPr>
            <a:defRPr b="1"/>
          </a:pPr>
          <a:r>
            <a:rPr lang="en-US" sz="2600">
              <a:solidFill>
                <a:schemeClr val="accent6">
                  <a:lumMod val="50000"/>
                </a:schemeClr>
              </a:solidFill>
              <a:latin typeface="+mn-lt"/>
            </a:rPr>
            <a:t>Before Arrival</a:t>
          </a:r>
        </a:p>
      </dgm:t>
    </dgm:pt>
    <dgm:pt modelId="{19A585B7-E9E2-4A25-BE6E-07C291BF9BEB}" type="parTrans" cxnId="{0C1FCFEA-E89E-4CE8-ABBC-01C56486FD54}">
      <dgm:prSet/>
      <dgm:spPr/>
      <dgm:t>
        <a:bodyPr/>
        <a:lstStyle/>
        <a:p>
          <a:endParaRPr lang="en-US"/>
        </a:p>
      </dgm:t>
    </dgm:pt>
    <dgm:pt modelId="{A3067E28-0BC5-4188-8C84-B4C9BF7ADAD2}" type="sibTrans" cxnId="{0C1FCFEA-E89E-4CE8-ABBC-01C56486FD54}">
      <dgm:prSet/>
      <dgm:spPr/>
      <dgm:t>
        <a:bodyPr/>
        <a:lstStyle/>
        <a:p>
          <a:endParaRPr lang="en-US"/>
        </a:p>
      </dgm:t>
    </dgm:pt>
    <dgm:pt modelId="{BED87981-4AB6-48CF-B327-17829FF45641}">
      <dgm:prSet phldrT="Write a description of the significance of this event" phldr="0" custT="1"/>
      <dgm:spPr/>
      <dgm:t>
        <a:bodyPr/>
        <a:lstStyle/>
        <a:p>
          <a:r>
            <a:rPr lang="en-US" sz="1800" b="1">
              <a:latin typeface="+mn-lt"/>
            </a:rPr>
            <a:t>Pre-arrival preparation</a:t>
          </a:r>
        </a:p>
      </dgm:t>
    </dgm:pt>
    <dgm:pt modelId="{C416748C-C2A6-468F-97E3-57BE1EE6CC8C}" type="parTrans" cxnId="{B379A00F-4C11-4D4F-8BC9-FB664A3B3C57}">
      <dgm:prSet/>
      <dgm:spPr/>
      <dgm:t>
        <a:bodyPr/>
        <a:lstStyle/>
        <a:p>
          <a:endParaRPr lang="en-US"/>
        </a:p>
      </dgm:t>
    </dgm:pt>
    <dgm:pt modelId="{58F8D89F-0557-4E50-A233-0007152D0660}" type="sibTrans" cxnId="{B379A00F-4C11-4D4F-8BC9-FB664A3B3C57}">
      <dgm:prSet/>
      <dgm:spPr/>
      <dgm:t>
        <a:bodyPr/>
        <a:lstStyle/>
        <a:p>
          <a:endParaRPr lang="en-US"/>
        </a:p>
      </dgm:t>
    </dgm:pt>
    <dgm:pt modelId="{C4E085B2-BFFE-47C1-B6A3-489AB21CCB73}">
      <dgm:prSet phldrT="Add an event" phldr="0" custT="1"/>
      <dgm:spPr/>
      <dgm:t>
        <a:bodyPr/>
        <a:lstStyle/>
        <a:p>
          <a:pPr>
            <a:defRPr b="1"/>
          </a:pPr>
          <a:r>
            <a:rPr lang="en-US" sz="2600">
              <a:solidFill>
                <a:srgbClr val="00B050"/>
              </a:solidFill>
              <a:latin typeface="+mn-lt"/>
            </a:rPr>
            <a:t>Orientation</a:t>
          </a:r>
        </a:p>
      </dgm:t>
    </dgm:pt>
    <dgm:pt modelId="{B6167B6C-C24C-4DC5-BB03-FA6712C83A9E}" type="parTrans" cxnId="{3404FDFA-94F2-4765-BEE6-090D67929BD8}">
      <dgm:prSet/>
      <dgm:spPr/>
      <dgm:t>
        <a:bodyPr/>
        <a:lstStyle/>
        <a:p>
          <a:endParaRPr lang="en-US"/>
        </a:p>
      </dgm:t>
    </dgm:pt>
    <dgm:pt modelId="{F68999B0-18A2-48C2-AF40-1E7760EB5DBB}" type="sibTrans" cxnId="{3404FDFA-94F2-4765-BEE6-090D67929BD8}">
      <dgm:prSet/>
      <dgm:spPr/>
      <dgm:t>
        <a:bodyPr/>
        <a:lstStyle/>
        <a:p>
          <a:endParaRPr lang="en-US"/>
        </a:p>
      </dgm:t>
    </dgm:pt>
    <dgm:pt modelId="{96625742-65DA-4599-9629-8FE4EBA31A62}">
      <dgm:prSet phldrT="Write a description of the significance of this event" phldr="0" custT="1"/>
      <dgm:spPr/>
      <dgm:t>
        <a:bodyPr/>
        <a:lstStyle/>
        <a:p>
          <a:r>
            <a:rPr lang="en-US" sz="1800" b="1">
              <a:latin typeface="+mn-lt"/>
            </a:rPr>
            <a:t>Early integration and support</a:t>
          </a:r>
        </a:p>
      </dgm:t>
    </dgm:pt>
    <dgm:pt modelId="{C58CC185-2B30-4F23-A08C-8B4E4B13B639}" type="parTrans" cxnId="{36AB4BCC-5B7E-4BA9-A06B-CC8044B1EBD3}">
      <dgm:prSet/>
      <dgm:spPr/>
      <dgm:t>
        <a:bodyPr/>
        <a:lstStyle/>
        <a:p>
          <a:endParaRPr lang="en-US"/>
        </a:p>
      </dgm:t>
    </dgm:pt>
    <dgm:pt modelId="{5E8CC726-A9F7-4F09-A5C8-92CF31A14EE5}" type="sibTrans" cxnId="{36AB4BCC-5B7E-4BA9-A06B-CC8044B1EBD3}">
      <dgm:prSet/>
      <dgm:spPr/>
      <dgm:t>
        <a:bodyPr/>
        <a:lstStyle/>
        <a:p>
          <a:endParaRPr lang="en-US"/>
        </a:p>
      </dgm:t>
    </dgm:pt>
    <dgm:pt modelId="{9F7A9DD2-9E71-442D-9B8B-2732985A2326}">
      <dgm:prSet phldrT="Add an event" phldr="0" custT="1"/>
      <dgm:spPr/>
      <dgm:t>
        <a:bodyPr/>
        <a:lstStyle/>
        <a:p>
          <a:pPr>
            <a:defRPr b="1"/>
          </a:pPr>
          <a:r>
            <a:rPr lang="en-US" sz="2600">
              <a:solidFill>
                <a:schemeClr val="bg2">
                  <a:lumMod val="50000"/>
                </a:schemeClr>
              </a:solidFill>
              <a:latin typeface="+mn-lt"/>
            </a:rPr>
            <a:t>Intern Boot Camp</a:t>
          </a:r>
        </a:p>
      </dgm:t>
    </dgm:pt>
    <dgm:pt modelId="{C032B2A2-F6F0-48C7-B6DB-57468B8F1907}" type="parTrans" cxnId="{EB6303BF-FEFA-47E5-8308-B21D1D6F5ACB}">
      <dgm:prSet/>
      <dgm:spPr/>
      <dgm:t>
        <a:bodyPr/>
        <a:lstStyle/>
        <a:p>
          <a:endParaRPr lang="en-US"/>
        </a:p>
      </dgm:t>
    </dgm:pt>
    <dgm:pt modelId="{219DB6BB-9A5B-40C9-BC0E-0C5952E1BDDE}" type="sibTrans" cxnId="{EB6303BF-FEFA-47E5-8308-B21D1D6F5ACB}">
      <dgm:prSet/>
      <dgm:spPr/>
      <dgm:t>
        <a:bodyPr/>
        <a:lstStyle/>
        <a:p>
          <a:endParaRPr lang="en-US"/>
        </a:p>
      </dgm:t>
    </dgm:pt>
    <dgm:pt modelId="{BBD580CE-A499-4E2B-8012-E8B9713E801D}">
      <dgm:prSet phldrT="Write a description of the significance of this event" phldr="0" custT="1"/>
      <dgm:spPr/>
      <dgm:t>
        <a:bodyPr/>
        <a:lstStyle/>
        <a:p>
          <a:r>
            <a:rPr lang="en-US" sz="1800" b="1">
              <a:latin typeface="+mn-lt"/>
            </a:rPr>
            <a:t>Inclusion and cultural adaptation</a:t>
          </a:r>
        </a:p>
      </dgm:t>
    </dgm:pt>
    <dgm:pt modelId="{315876AF-96F3-4B57-8979-DECEC393BA4C}" type="parTrans" cxnId="{8E85F98E-F2CE-4185-9A1C-041D73A2FFB8}">
      <dgm:prSet/>
      <dgm:spPr/>
      <dgm:t>
        <a:bodyPr/>
        <a:lstStyle/>
        <a:p>
          <a:endParaRPr lang="en-US"/>
        </a:p>
      </dgm:t>
    </dgm:pt>
    <dgm:pt modelId="{F1D9AC49-0B68-40A8-B728-AB02BA564F15}" type="sibTrans" cxnId="{8E85F98E-F2CE-4185-9A1C-041D73A2FFB8}">
      <dgm:prSet/>
      <dgm:spPr/>
      <dgm:t>
        <a:bodyPr/>
        <a:lstStyle/>
        <a:p>
          <a:endParaRPr lang="en-US"/>
        </a:p>
      </dgm:t>
    </dgm:pt>
    <dgm:pt modelId="{5764CF9B-6EC8-44D4-823D-A898C793E387}">
      <dgm:prSet phldrT="Add an event" phldr="0" custT="1"/>
      <dgm:spPr/>
      <dgm:t>
        <a:bodyPr/>
        <a:lstStyle/>
        <a:p>
          <a:pPr>
            <a:defRPr b="1"/>
          </a:pPr>
          <a:r>
            <a:rPr lang="en-US" sz="2600">
              <a:solidFill>
                <a:srgbClr val="7030A0"/>
              </a:solidFill>
              <a:latin typeface="+mn-lt"/>
            </a:rPr>
            <a:t>After Orientation</a:t>
          </a:r>
        </a:p>
      </dgm:t>
    </dgm:pt>
    <dgm:pt modelId="{DA8B9BFA-9FD5-46D1-9204-4BF8A4D1F757}" type="parTrans" cxnId="{FA4E9C1B-11C1-4568-95F9-A8ECD1CB5FEE}">
      <dgm:prSet/>
      <dgm:spPr/>
      <dgm:t>
        <a:bodyPr/>
        <a:lstStyle/>
        <a:p>
          <a:endParaRPr lang="en-US"/>
        </a:p>
      </dgm:t>
    </dgm:pt>
    <dgm:pt modelId="{478BC59F-7CFC-4AA7-8ABB-563C03025003}" type="sibTrans" cxnId="{FA4E9C1B-11C1-4568-95F9-A8ECD1CB5FEE}">
      <dgm:prSet/>
      <dgm:spPr/>
      <dgm:t>
        <a:bodyPr/>
        <a:lstStyle/>
        <a:p>
          <a:endParaRPr lang="en-US"/>
        </a:p>
      </dgm:t>
    </dgm:pt>
    <dgm:pt modelId="{20EA7F96-69DB-425D-89C4-AE64257744D2}">
      <dgm:prSet phldrT="Write a description of the significance of this event" phldr="0" custT="1"/>
      <dgm:spPr/>
      <dgm:t>
        <a:bodyPr/>
        <a:lstStyle/>
        <a:p>
          <a:r>
            <a:rPr lang="en-US" sz="1800" b="1">
              <a:latin typeface="+mn-lt"/>
            </a:rPr>
            <a:t>Ongoing support, feedback, and program improvement</a:t>
          </a:r>
        </a:p>
      </dgm:t>
    </dgm:pt>
    <dgm:pt modelId="{D2E979B2-3DFF-4372-8E55-B29A53E82AA0}" type="parTrans" cxnId="{3FD89767-E3B2-4780-B99B-8152D137FD9A}">
      <dgm:prSet/>
      <dgm:spPr/>
      <dgm:t>
        <a:bodyPr/>
        <a:lstStyle/>
        <a:p>
          <a:endParaRPr lang="en-US"/>
        </a:p>
      </dgm:t>
    </dgm:pt>
    <dgm:pt modelId="{07F7A0D7-5530-4FC9-92C5-7D339E7CB681}" type="sibTrans" cxnId="{3FD89767-E3B2-4780-B99B-8152D137FD9A}">
      <dgm:prSet/>
      <dgm:spPr/>
      <dgm:t>
        <a:bodyPr/>
        <a:lstStyle/>
        <a:p>
          <a:endParaRPr lang="en-US"/>
        </a:p>
      </dgm:t>
    </dgm:pt>
    <dgm:pt modelId="{06ECFC06-BD6B-454F-9E88-B43F6713D0E4}" type="pres">
      <dgm:prSet presAssocID="{74ABAF09-E582-419B-A012-874470E43B42}" presName="root" presStyleCnt="0">
        <dgm:presLayoutVars>
          <dgm:dir/>
          <dgm:animLvl val="lvl"/>
        </dgm:presLayoutVars>
      </dgm:prSet>
      <dgm:spPr/>
    </dgm:pt>
    <dgm:pt modelId="{803317D2-790B-4FFB-B0D9-4CED6C06C7E6}" type="pres">
      <dgm:prSet presAssocID="{74ABAF09-E582-419B-A012-874470E43B42}" presName="divider" presStyleCnt="0"/>
      <dgm:spPr/>
    </dgm:pt>
    <dgm:pt modelId="{CFA37456-E219-45B7-97F2-163C0BA4E738}" type="pres">
      <dgm:prSet presAssocID="{74ABAF09-E582-419B-A012-874470E43B42}" presName="rectBar" presStyleLbl="dkBgShp" presStyleIdx="0" presStyleCnt="7"/>
      <dgm:spPr>
        <a:gradFill rotWithShape="0">
          <a:gsLst>
            <a:gs pos="0">
              <a:schemeClr val="accent2">
                <a:tint val="76000"/>
              </a:schemeClr>
            </a:gs>
            <a:gs pos="100000">
              <a:schemeClr val="accent2">
                <a:tint val="76000"/>
              </a:schemeClr>
            </a:gs>
          </a:gsLst>
          <a:lin ang="0" scaled="0"/>
        </a:gradFill>
        <a:ln>
          <a:noFill/>
        </a:ln>
        <a:effectLst/>
      </dgm:spPr>
    </dgm:pt>
    <dgm:pt modelId="{16EE9FC7-76B8-4DE1-B211-9713F080165A}" type="pres">
      <dgm:prSet presAssocID="{74ABAF09-E582-419B-A012-874470E43B42}" presName="chevronArrow" presStyleLbl="dkBgShp" presStyleIdx="1" presStyleCnt="7"/>
      <dgm:spPr>
        <a:gradFill rotWithShape="0">
          <a:gsLst>
            <a:gs pos="0">
              <a:schemeClr val="accent2">
                <a:tint val="76000"/>
              </a:schemeClr>
            </a:gs>
            <a:gs pos="100000">
              <a:schemeClr val="accent2">
                <a:tint val="76000"/>
              </a:schemeClr>
            </a:gs>
          </a:gsLst>
          <a:lin ang="0" scaled="0"/>
        </a:gradFill>
        <a:ln>
          <a:noFill/>
        </a:ln>
        <a:effectLst/>
      </dgm:spPr>
    </dgm:pt>
    <dgm:pt modelId="{EB621655-D280-424C-A32A-D5C21D06EFA2}" type="pres">
      <dgm:prSet presAssocID="{74ABAF09-E582-419B-A012-874470E43B42}" presName="nodes" presStyleCnt="0">
        <dgm:presLayoutVars>
          <dgm:chMax/>
          <dgm:chPref/>
          <dgm:animLvl val="lvl"/>
        </dgm:presLayoutVars>
      </dgm:prSet>
      <dgm:spPr/>
    </dgm:pt>
    <dgm:pt modelId="{3FEB6211-4F1E-4F4D-BBFB-0D6F4F188786}" type="pres">
      <dgm:prSet presAssocID="{8109AB77-D58A-4EB8-AD03-506ADF9155D7}" presName="composite" presStyleCnt="0"/>
      <dgm:spPr/>
    </dgm:pt>
    <dgm:pt modelId="{267706CF-51E0-4321-A11B-CBB75C037B49}" type="pres">
      <dgm:prSet presAssocID="{8109AB77-D58A-4EB8-AD03-506ADF9155D7}" presName="DropPinPlaceHolder" presStyleCnt="0"/>
      <dgm:spPr/>
    </dgm:pt>
    <dgm:pt modelId="{860A1BE9-E511-40C1-AA13-1F4DA300868B}" type="pres">
      <dgm:prSet presAssocID="{8109AB77-D58A-4EB8-AD03-506ADF9155D7}" presName="DropPin" presStyleLbl="alignNode1" presStyleIdx="0" presStyleCnt="5"/>
      <dgm:spPr/>
    </dgm:pt>
    <dgm:pt modelId="{22CF36BC-58A6-4FC9-8C23-5EFA82068753}" type="pres">
      <dgm:prSet presAssocID="{8109AB77-D58A-4EB8-AD03-506ADF9155D7}" presName="Ellipse" presStyleLbl="fgAcc1" presStyleIdx="0" presStyleCnt="5"/>
      <dgm:spPr/>
    </dgm:pt>
    <dgm:pt modelId="{06FCEF68-CCCC-4E72-B4D0-02E3D4BEEF0D}" type="pres">
      <dgm:prSet presAssocID="{8109AB77-D58A-4EB8-AD03-506ADF9155D7}" presName="L2TextContainer" presStyleLbl="revTx" presStyleIdx="0" presStyleCnt="10">
        <dgm:presLayoutVars>
          <dgm:bulletEnabled val="1"/>
        </dgm:presLayoutVars>
      </dgm:prSet>
      <dgm:spPr/>
    </dgm:pt>
    <dgm:pt modelId="{36FAD5DE-50F9-42C0-8AFB-8B1ED5CC7FA0}" type="pres">
      <dgm:prSet presAssocID="{8109AB77-D58A-4EB8-AD03-506ADF9155D7}" presName="L1TextContainer" presStyleLbl="revTx" presStyleIdx="1" presStyleCnt="10">
        <dgm:presLayoutVars>
          <dgm:chMax val="1"/>
          <dgm:chPref val="1"/>
          <dgm:bulletEnabled val="1"/>
        </dgm:presLayoutVars>
      </dgm:prSet>
      <dgm:spPr/>
    </dgm:pt>
    <dgm:pt modelId="{47127D39-85C1-4552-8DDB-4E4071B47E83}" type="pres">
      <dgm:prSet presAssocID="{8109AB77-D58A-4EB8-AD03-506ADF9155D7}" presName="ConnectLine" presStyleLbl="dkBgShp" presStyleIdx="2" presStyleCnt="7"/>
      <dgm:spPr/>
    </dgm:pt>
    <dgm:pt modelId="{628BBAC5-5A76-4D27-8DA6-A210CC96E1A9}" type="pres">
      <dgm:prSet presAssocID="{8109AB77-D58A-4EB8-AD03-506ADF9155D7}" presName="ConnectorPoint" presStyleCnt="0"/>
      <dgm:spPr/>
    </dgm:pt>
    <dgm:pt modelId="{B7F8E28F-4BE8-4149-9B56-578FF44B440C}" type="pres">
      <dgm:prSet presAssocID="{8109AB77-D58A-4EB8-AD03-506ADF9155D7}" presName="Bullet" presStyleLbl="lnNode1" presStyleIdx="0" presStyleCnt="5"/>
      <dgm:spPr/>
    </dgm:pt>
    <dgm:pt modelId="{CC566515-0019-4C34-9C4F-F816C6EF9924}" type="pres">
      <dgm:prSet presAssocID="{8109AB77-D58A-4EB8-AD03-506ADF9155D7}" presName="EmptyPlaceHolder" presStyleCnt="0"/>
      <dgm:spPr/>
    </dgm:pt>
    <dgm:pt modelId="{DD5AACCA-F1EE-4D1D-9D61-FF1AC846A242}" type="pres">
      <dgm:prSet presAssocID="{1B92887B-D066-4FD4-9152-A3B45784C0E5}" presName="spaceBetweenRectangles" presStyleCnt="0"/>
      <dgm:spPr/>
    </dgm:pt>
    <dgm:pt modelId="{0956437C-B569-46E7-B8D5-2837E4366EB1}" type="pres">
      <dgm:prSet presAssocID="{E165713E-D511-4524-A7F3-66C409E0084B}" presName="composite" presStyleCnt="0"/>
      <dgm:spPr/>
    </dgm:pt>
    <dgm:pt modelId="{4162B79F-A480-4882-916D-31180CA4F793}" type="pres">
      <dgm:prSet presAssocID="{E165713E-D511-4524-A7F3-66C409E0084B}" presName="DropPinPlaceHolder" presStyleCnt="0"/>
      <dgm:spPr/>
    </dgm:pt>
    <dgm:pt modelId="{6BCEBDB3-10E9-4FCD-B546-E5BD813E2B29}" type="pres">
      <dgm:prSet presAssocID="{E165713E-D511-4524-A7F3-66C409E0084B}" presName="DropPin" presStyleLbl="alignNode1" presStyleIdx="1" presStyleCnt="5"/>
      <dgm:spPr/>
    </dgm:pt>
    <dgm:pt modelId="{8CB94F15-37FA-49FD-AED4-78AAE35C3A1C}" type="pres">
      <dgm:prSet presAssocID="{E165713E-D511-4524-A7F3-66C409E0084B}" presName="Ellipse" presStyleLbl="fgAcc1" presStyleIdx="1" presStyleCnt="5"/>
      <dgm:spPr/>
    </dgm:pt>
    <dgm:pt modelId="{26B631CD-6AD2-4B53-856F-5AB2AA86C2D0}" type="pres">
      <dgm:prSet presAssocID="{E165713E-D511-4524-A7F3-66C409E0084B}" presName="L2TextContainer" presStyleLbl="revTx" presStyleIdx="2" presStyleCnt="10">
        <dgm:presLayoutVars>
          <dgm:bulletEnabled val="1"/>
        </dgm:presLayoutVars>
      </dgm:prSet>
      <dgm:spPr/>
    </dgm:pt>
    <dgm:pt modelId="{57ABE224-571F-4BBD-9A1D-E94F7A715EAB}" type="pres">
      <dgm:prSet presAssocID="{E165713E-D511-4524-A7F3-66C409E0084B}" presName="L1TextContainer" presStyleLbl="revTx" presStyleIdx="3" presStyleCnt="10">
        <dgm:presLayoutVars>
          <dgm:chMax val="1"/>
          <dgm:chPref val="1"/>
          <dgm:bulletEnabled val="1"/>
        </dgm:presLayoutVars>
      </dgm:prSet>
      <dgm:spPr/>
    </dgm:pt>
    <dgm:pt modelId="{253CAE4E-5C0A-4780-9057-517E0446A8E4}" type="pres">
      <dgm:prSet presAssocID="{E165713E-D511-4524-A7F3-66C409E0084B}" presName="ConnectLine" presStyleLbl="dkBgShp" presStyleIdx="3" presStyleCnt="7"/>
      <dgm:spPr/>
    </dgm:pt>
    <dgm:pt modelId="{D751483F-36C3-4495-B6D9-6C163210A1A4}" type="pres">
      <dgm:prSet presAssocID="{E165713E-D511-4524-A7F3-66C409E0084B}" presName="ConnectorPoint" presStyleCnt="0"/>
      <dgm:spPr/>
    </dgm:pt>
    <dgm:pt modelId="{ED83F563-F62B-4CF4-B707-EC4B3F45E0F0}" type="pres">
      <dgm:prSet presAssocID="{E165713E-D511-4524-A7F3-66C409E0084B}" presName="Bullet" presStyleLbl="lnNode1" presStyleIdx="1" presStyleCnt="5"/>
      <dgm:spPr/>
    </dgm:pt>
    <dgm:pt modelId="{9C9BBBC9-D5D5-4786-80E0-B99E3531B19D}" type="pres">
      <dgm:prSet presAssocID="{E165713E-D511-4524-A7F3-66C409E0084B}" presName="EmptyPlaceHolder" presStyleCnt="0"/>
      <dgm:spPr/>
    </dgm:pt>
    <dgm:pt modelId="{E90F00FF-4484-468C-9B62-895E0960FEF2}" type="pres">
      <dgm:prSet presAssocID="{A3067E28-0BC5-4188-8C84-B4C9BF7ADAD2}" presName="spaceBetweenRectangles" presStyleCnt="0"/>
      <dgm:spPr/>
    </dgm:pt>
    <dgm:pt modelId="{F4B4D2D1-F5BB-49C1-A52B-C711FB724A44}" type="pres">
      <dgm:prSet presAssocID="{C4E085B2-BFFE-47C1-B6A3-489AB21CCB73}" presName="composite" presStyleCnt="0"/>
      <dgm:spPr/>
    </dgm:pt>
    <dgm:pt modelId="{3E96963F-B0E1-49EC-ABB2-94982EAA863F}" type="pres">
      <dgm:prSet presAssocID="{C4E085B2-BFFE-47C1-B6A3-489AB21CCB73}" presName="DropPinPlaceHolder" presStyleCnt="0"/>
      <dgm:spPr/>
    </dgm:pt>
    <dgm:pt modelId="{C4BB4335-18FA-4D3D-9D87-AB054E38D59F}" type="pres">
      <dgm:prSet presAssocID="{C4E085B2-BFFE-47C1-B6A3-489AB21CCB73}" presName="DropPin" presStyleLbl="alignNode1" presStyleIdx="2" presStyleCnt="5"/>
      <dgm:spPr/>
    </dgm:pt>
    <dgm:pt modelId="{9D7E0F33-B48D-4356-979B-D7BC98D736E4}" type="pres">
      <dgm:prSet presAssocID="{C4E085B2-BFFE-47C1-B6A3-489AB21CCB73}" presName="Ellipse" presStyleLbl="fgAcc1" presStyleIdx="2" presStyleCnt="5"/>
      <dgm:spPr/>
    </dgm:pt>
    <dgm:pt modelId="{28AA36CE-8567-40D1-87C9-5F85FED071DA}" type="pres">
      <dgm:prSet presAssocID="{C4E085B2-BFFE-47C1-B6A3-489AB21CCB73}" presName="L2TextContainer" presStyleLbl="revTx" presStyleIdx="4" presStyleCnt="10">
        <dgm:presLayoutVars>
          <dgm:bulletEnabled val="1"/>
        </dgm:presLayoutVars>
      </dgm:prSet>
      <dgm:spPr/>
    </dgm:pt>
    <dgm:pt modelId="{5077FD17-77C8-4B16-A480-699E6AB21805}" type="pres">
      <dgm:prSet presAssocID="{C4E085B2-BFFE-47C1-B6A3-489AB21CCB73}" presName="L1TextContainer" presStyleLbl="revTx" presStyleIdx="5" presStyleCnt="10">
        <dgm:presLayoutVars>
          <dgm:chMax val="1"/>
          <dgm:chPref val="1"/>
          <dgm:bulletEnabled val="1"/>
        </dgm:presLayoutVars>
      </dgm:prSet>
      <dgm:spPr/>
    </dgm:pt>
    <dgm:pt modelId="{F5DD4298-D91B-4C09-A851-B67BF326CF7A}" type="pres">
      <dgm:prSet presAssocID="{C4E085B2-BFFE-47C1-B6A3-489AB21CCB73}" presName="ConnectLine" presStyleLbl="dkBgShp" presStyleIdx="4" presStyleCnt="7"/>
      <dgm:spPr/>
    </dgm:pt>
    <dgm:pt modelId="{1B3824C1-D1B9-4DF9-812A-BE3C556DC824}" type="pres">
      <dgm:prSet presAssocID="{C4E085B2-BFFE-47C1-B6A3-489AB21CCB73}" presName="ConnectorPoint" presStyleCnt="0"/>
      <dgm:spPr/>
    </dgm:pt>
    <dgm:pt modelId="{328D8045-29C6-4C3D-93C2-6A3FE4D70E7B}" type="pres">
      <dgm:prSet presAssocID="{C4E085B2-BFFE-47C1-B6A3-489AB21CCB73}" presName="Bullet" presStyleLbl="lnNode1" presStyleIdx="2" presStyleCnt="5"/>
      <dgm:spPr/>
    </dgm:pt>
    <dgm:pt modelId="{CE143C94-C1D0-42D2-85B0-BA14A0BEE434}" type="pres">
      <dgm:prSet presAssocID="{C4E085B2-BFFE-47C1-B6A3-489AB21CCB73}" presName="EmptyPlaceHolder" presStyleCnt="0"/>
      <dgm:spPr/>
    </dgm:pt>
    <dgm:pt modelId="{1F2A4292-2D9B-4815-A264-18FD42F65D66}" type="pres">
      <dgm:prSet presAssocID="{F68999B0-18A2-48C2-AF40-1E7760EB5DBB}" presName="spaceBetweenRectangles" presStyleCnt="0"/>
      <dgm:spPr/>
    </dgm:pt>
    <dgm:pt modelId="{14C249BA-4FE5-43BC-921D-29A6A7AE3627}" type="pres">
      <dgm:prSet presAssocID="{9F7A9DD2-9E71-442D-9B8B-2732985A2326}" presName="composite" presStyleCnt="0"/>
      <dgm:spPr/>
    </dgm:pt>
    <dgm:pt modelId="{B65E0D35-0E0F-4F6E-96ED-A952927112E6}" type="pres">
      <dgm:prSet presAssocID="{9F7A9DD2-9E71-442D-9B8B-2732985A2326}" presName="DropPinPlaceHolder" presStyleCnt="0"/>
      <dgm:spPr/>
    </dgm:pt>
    <dgm:pt modelId="{E0AB73B9-6EBE-47DB-B926-217FB6E07F24}" type="pres">
      <dgm:prSet presAssocID="{9F7A9DD2-9E71-442D-9B8B-2732985A2326}" presName="DropPin" presStyleLbl="alignNode1" presStyleIdx="3" presStyleCnt="5"/>
      <dgm:spPr/>
    </dgm:pt>
    <dgm:pt modelId="{A1835E50-ECF4-4DBE-8505-07E132F0112F}" type="pres">
      <dgm:prSet presAssocID="{9F7A9DD2-9E71-442D-9B8B-2732985A2326}" presName="Ellipse" presStyleLbl="fgAcc1" presStyleIdx="3" presStyleCnt="5"/>
      <dgm:spPr/>
    </dgm:pt>
    <dgm:pt modelId="{4BC23B4E-05F4-4045-894D-137DC3F3501E}" type="pres">
      <dgm:prSet presAssocID="{9F7A9DD2-9E71-442D-9B8B-2732985A2326}" presName="L2TextContainer" presStyleLbl="revTx" presStyleIdx="6" presStyleCnt="10">
        <dgm:presLayoutVars>
          <dgm:bulletEnabled val="1"/>
        </dgm:presLayoutVars>
      </dgm:prSet>
      <dgm:spPr/>
    </dgm:pt>
    <dgm:pt modelId="{3038357A-A0E4-4AC5-86DA-65EF25AAD7F8}" type="pres">
      <dgm:prSet presAssocID="{9F7A9DD2-9E71-442D-9B8B-2732985A2326}" presName="L1TextContainer" presStyleLbl="revTx" presStyleIdx="7" presStyleCnt="10">
        <dgm:presLayoutVars>
          <dgm:chMax val="1"/>
          <dgm:chPref val="1"/>
          <dgm:bulletEnabled val="1"/>
        </dgm:presLayoutVars>
      </dgm:prSet>
      <dgm:spPr/>
    </dgm:pt>
    <dgm:pt modelId="{90129FEE-DB4B-44C9-BD0D-4E4FD04AF79A}" type="pres">
      <dgm:prSet presAssocID="{9F7A9DD2-9E71-442D-9B8B-2732985A2326}" presName="ConnectLine" presStyleLbl="dkBgShp" presStyleIdx="5" presStyleCnt="7"/>
      <dgm:spPr/>
    </dgm:pt>
    <dgm:pt modelId="{8F1F1EAD-6E65-44EE-8878-68EE98570A5B}" type="pres">
      <dgm:prSet presAssocID="{9F7A9DD2-9E71-442D-9B8B-2732985A2326}" presName="ConnectorPoint" presStyleCnt="0"/>
      <dgm:spPr/>
    </dgm:pt>
    <dgm:pt modelId="{4C6630C6-4D31-4C4A-B480-59819B65AD9C}" type="pres">
      <dgm:prSet presAssocID="{9F7A9DD2-9E71-442D-9B8B-2732985A2326}" presName="Bullet" presStyleLbl="lnNode1" presStyleIdx="3" presStyleCnt="5"/>
      <dgm:spPr/>
    </dgm:pt>
    <dgm:pt modelId="{4B7107F7-B012-4E88-83EE-B65BAFDAA0F7}" type="pres">
      <dgm:prSet presAssocID="{9F7A9DD2-9E71-442D-9B8B-2732985A2326}" presName="EmptyPlaceHolder" presStyleCnt="0"/>
      <dgm:spPr/>
    </dgm:pt>
    <dgm:pt modelId="{32AD07B7-51D0-4032-B192-241D99CEA0DF}" type="pres">
      <dgm:prSet presAssocID="{219DB6BB-9A5B-40C9-BC0E-0C5952E1BDDE}" presName="spaceBetweenRectangles" presStyleCnt="0"/>
      <dgm:spPr/>
    </dgm:pt>
    <dgm:pt modelId="{D0A39EA9-6BF4-46AB-BF9B-5B21A99B19FD}" type="pres">
      <dgm:prSet presAssocID="{5764CF9B-6EC8-44D4-823D-A898C793E387}" presName="composite" presStyleCnt="0"/>
      <dgm:spPr/>
    </dgm:pt>
    <dgm:pt modelId="{09851DE0-42AA-4BC0-AAAE-9609D69A38A5}" type="pres">
      <dgm:prSet presAssocID="{5764CF9B-6EC8-44D4-823D-A898C793E387}" presName="DropPinPlaceHolder" presStyleCnt="0"/>
      <dgm:spPr/>
    </dgm:pt>
    <dgm:pt modelId="{C1D2F8F9-5F76-4FBB-97AB-534E749044AC}" type="pres">
      <dgm:prSet presAssocID="{5764CF9B-6EC8-44D4-823D-A898C793E387}" presName="DropPin" presStyleLbl="alignNode1" presStyleIdx="4" presStyleCnt="5"/>
      <dgm:spPr/>
    </dgm:pt>
    <dgm:pt modelId="{BF296D79-05A6-438C-A86E-11CFE4522DEB}" type="pres">
      <dgm:prSet presAssocID="{5764CF9B-6EC8-44D4-823D-A898C793E387}" presName="Ellipse" presStyleLbl="fgAcc1" presStyleIdx="4" presStyleCnt="5"/>
      <dgm:spPr/>
    </dgm:pt>
    <dgm:pt modelId="{44772E35-3A02-457C-8061-79B91275FD39}" type="pres">
      <dgm:prSet presAssocID="{5764CF9B-6EC8-44D4-823D-A898C793E387}" presName="L2TextContainer" presStyleLbl="revTx" presStyleIdx="8" presStyleCnt="10">
        <dgm:presLayoutVars>
          <dgm:bulletEnabled val="1"/>
        </dgm:presLayoutVars>
      </dgm:prSet>
      <dgm:spPr/>
    </dgm:pt>
    <dgm:pt modelId="{B478934D-792B-4109-9C35-D34FE91EFD82}" type="pres">
      <dgm:prSet presAssocID="{5764CF9B-6EC8-44D4-823D-A898C793E387}" presName="L1TextContainer" presStyleLbl="revTx" presStyleIdx="9" presStyleCnt="10">
        <dgm:presLayoutVars>
          <dgm:chMax val="1"/>
          <dgm:chPref val="1"/>
          <dgm:bulletEnabled val="1"/>
        </dgm:presLayoutVars>
      </dgm:prSet>
      <dgm:spPr/>
    </dgm:pt>
    <dgm:pt modelId="{EE2429F2-CB72-457D-A972-E1B6A17D9E36}" type="pres">
      <dgm:prSet presAssocID="{5764CF9B-6EC8-44D4-823D-A898C793E387}" presName="ConnectLine" presStyleLbl="dkBgShp" presStyleIdx="6" presStyleCnt="7"/>
      <dgm:spPr/>
    </dgm:pt>
    <dgm:pt modelId="{625E7899-2276-4952-B9EF-C6DBD4F3DE37}" type="pres">
      <dgm:prSet presAssocID="{5764CF9B-6EC8-44D4-823D-A898C793E387}" presName="ConnectorPoint" presStyleCnt="0"/>
      <dgm:spPr/>
    </dgm:pt>
    <dgm:pt modelId="{9CFDE8C5-7A6E-4E66-A4B2-A5036D0C0B52}" type="pres">
      <dgm:prSet presAssocID="{5764CF9B-6EC8-44D4-823D-A898C793E387}" presName="Bullet" presStyleLbl="lnNode1" presStyleIdx="4" presStyleCnt="5"/>
      <dgm:spPr/>
    </dgm:pt>
    <dgm:pt modelId="{7F66FFD0-4D19-4EA3-B7DE-0813BA8D705E}" type="pres">
      <dgm:prSet presAssocID="{5764CF9B-6EC8-44D4-823D-A898C793E387}" presName="EmptyPlaceHolder" presStyleCnt="0"/>
      <dgm:spPr/>
    </dgm:pt>
  </dgm:ptLst>
  <dgm:cxnLst>
    <dgm:cxn modelId="{B379A00F-4C11-4D4F-8BC9-FB664A3B3C57}" srcId="{E165713E-D511-4524-A7F3-66C409E0084B}" destId="{BED87981-4AB6-48CF-B327-17829FF45641}" srcOrd="0" destOrd="0" parTransId="{C416748C-C2A6-468F-97E3-57BE1EE6CC8C}" sibTransId="{58F8D89F-0557-4E50-A233-0007152D0660}"/>
    <dgm:cxn modelId="{FA4E9C1B-11C1-4568-95F9-A8ECD1CB5FEE}" srcId="{74ABAF09-E582-419B-A012-874470E43B42}" destId="{5764CF9B-6EC8-44D4-823D-A898C793E387}" srcOrd="4" destOrd="0" parTransId="{DA8B9BFA-9FD5-46D1-9204-4BF8A4D1F757}" sibTransId="{478BC59F-7CFC-4AA7-8ABB-563C03025003}"/>
    <dgm:cxn modelId="{E8566121-C4BA-4670-B773-749FA9BEA930}" type="presOf" srcId="{C4E085B2-BFFE-47C1-B6A3-489AB21CCB73}" destId="{5077FD17-77C8-4B16-A480-699E6AB21805}" srcOrd="0" destOrd="0" presId="urn:microsoft.com/office/officeart/2024/layout/BulletTimelineInverted#2"/>
    <dgm:cxn modelId="{30AE9E58-AFA3-4E60-AA3C-AB03D1A8AECB}" type="presOf" srcId="{BBD580CE-A499-4E2B-8012-E8B9713E801D}" destId="{4BC23B4E-05F4-4045-894D-137DC3F3501E}" srcOrd="0" destOrd="0" presId="urn:microsoft.com/office/officeart/2024/layout/BulletTimelineInverted#2"/>
    <dgm:cxn modelId="{3FD89767-E3B2-4780-B99B-8152D137FD9A}" srcId="{5764CF9B-6EC8-44D4-823D-A898C793E387}" destId="{20EA7F96-69DB-425D-89C4-AE64257744D2}" srcOrd="0" destOrd="0" parTransId="{D2E979B2-3DFF-4372-8E55-B29A53E82AA0}" sibTransId="{07F7A0D7-5530-4FC9-92C5-7D339E7CB681}"/>
    <dgm:cxn modelId="{75659B6B-49B4-46F6-A921-71BEF046F70A}" type="presOf" srcId="{20EA7F96-69DB-425D-89C4-AE64257744D2}" destId="{44772E35-3A02-457C-8061-79B91275FD39}" srcOrd="0" destOrd="0" presId="urn:microsoft.com/office/officeart/2024/layout/BulletTimelineInverted#2"/>
    <dgm:cxn modelId="{4F40197E-733A-4D82-B020-288C067AFED4}" srcId="{74ABAF09-E582-419B-A012-874470E43B42}" destId="{8109AB77-D58A-4EB8-AD03-506ADF9155D7}" srcOrd="0" destOrd="0" parTransId="{14E2D21F-8816-4EFD-BB61-6FCBA13E5E9B}" sibTransId="{1B92887B-D066-4FD4-9152-A3B45784C0E5}"/>
    <dgm:cxn modelId="{61C67788-378B-45FD-A76F-8652EAC97987}" type="presOf" srcId="{5764CF9B-6EC8-44D4-823D-A898C793E387}" destId="{B478934D-792B-4109-9C35-D34FE91EFD82}" srcOrd="0" destOrd="0" presId="urn:microsoft.com/office/officeart/2024/layout/BulletTimelineInverted#2"/>
    <dgm:cxn modelId="{8E85F98E-F2CE-4185-9A1C-041D73A2FFB8}" srcId="{9F7A9DD2-9E71-442D-9B8B-2732985A2326}" destId="{BBD580CE-A499-4E2B-8012-E8B9713E801D}" srcOrd="0" destOrd="0" parTransId="{315876AF-96F3-4B57-8979-DECEC393BA4C}" sibTransId="{F1D9AC49-0B68-40A8-B728-AB02BA564F15}"/>
    <dgm:cxn modelId="{0449AAA3-60F3-4D18-8DAB-827C84F478A6}" type="presOf" srcId="{8109AB77-D58A-4EB8-AD03-506ADF9155D7}" destId="{36FAD5DE-50F9-42C0-8AFB-8B1ED5CC7FA0}" srcOrd="0" destOrd="0" presId="urn:microsoft.com/office/officeart/2024/layout/BulletTimelineInverted#2"/>
    <dgm:cxn modelId="{EB6303BF-FEFA-47E5-8308-B21D1D6F5ACB}" srcId="{74ABAF09-E582-419B-A012-874470E43B42}" destId="{9F7A9DD2-9E71-442D-9B8B-2732985A2326}" srcOrd="3" destOrd="0" parTransId="{C032B2A2-F6F0-48C7-B6DB-57468B8F1907}" sibTransId="{219DB6BB-9A5B-40C9-BC0E-0C5952E1BDDE}"/>
    <dgm:cxn modelId="{CE1538C5-7D5A-4C08-8B56-2E6C76C8BE1F}" type="presOf" srcId="{96625742-65DA-4599-9629-8FE4EBA31A62}" destId="{28AA36CE-8567-40D1-87C9-5F85FED071DA}" srcOrd="0" destOrd="0" presId="urn:microsoft.com/office/officeart/2024/layout/BulletTimelineInverted#2"/>
    <dgm:cxn modelId="{E7AAD2C9-6B7A-4DA9-A147-93BBA6474FF7}" srcId="{8109AB77-D58A-4EB8-AD03-506ADF9155D7}" destId="{80CE0927-8766-4BEC-AB7F-089B9612AB57}" srcOrd="0" destOrd="0" parTransId="{BDE4B582-C925-4BA3-9940-BE12EAF5DA08}" sibTransId="{C87A0998-2417-4A9B-A283-E851527D9FC1}"/>
    <dgm:cxn modelId="{36AB4BCC-5B7E-4BA9-A06B-CC8044B1EBD3}" srcId="{C4E085B2-BFFE-47C1-B6A3-489AB21CCB73}" destId="{96625742-65DA-4599-9629-8FE4EBA31A62}" srcOrd="0" destOrd="0" parTransId="{C58CC185-2B30-4F23-A08C-8B4E4B13B639}" sibTransId="{5E8CC726-A9F7-4F09-A5C8-92CF31A14EE5}"/>
    <dgm:cxn modelId="{A84C8ED7-A6A7-470D-8FDF-174796CB6CF9}" type="presOf" srcId="{80CE0927-8766-4BEC-AB7F-089B9612AB57}" destId="{06FCEF68-CCCC-4E72-B4D0-02E3D4BEEF0D}" srcOrd="0" destOrd="0" presId="urn:microsoft.com/office/officeart/2024/layout/BulletTimelineInverted#2"/>
    <dgm:cxn modelId="{1E08BCDB-C724-4167-AE4F-F310B0309682}" type="presOf" srcId="{9F7A9DD2-9E71-442D-9B8B-2732985A2326}" destId="{3038357A-A0E4-4AC5-86DA-65EF25AAD7F8}" srcOrd="0" destOrd="0" presId="urn:microsoft.com/office/officeart/2024/layout/BulletTimelineInverted#2"/>
    <dgm:cxn modelId="{95418BDE-138E-4609-94E3-800F64455B5D}" type="presOf" srcId="{E165713E-D511-4524-A7F3-66C409E0084B}" destId="{57ABE224-571F-4BBD-9A1D-E94F7A715EAB}" srcOrd="0" destOrd="0" presId="urn:microsoft.com/office/officeart/2024/layout/BulletTimelineInverted#2"/>
    <dgm:cxn modelId="{0C1FCFEA-E89E-4CE8-ABBC-01C56486FD54}" srcId="{74ABAF09-E582-419B-A012-874470E43B42}" destId="{E165713E-D511-4524-A7F3-66C409E0084B}" srcOrd="1" destOrd="0" parTransId="{19A585B7-E9E2-4A25-BE6E-07C291BF9BEB}" sibTransId="{A3067E28-0BC5-4188-8C84-B4C9BF7ADAD2}"/>
    <dgm:cxn modelId="{058106F4-D6B8-4877-BA5A-26AA23140CA5}" type="presOf" srcId="{74ABAF09-E582-419B-A012-874470E43B42}" destId="{06ECFC06-BD6B-454F-9E88-B43F6713D0E4}" srcOrd="0" destOrd="0" presId="urn:microsoft.com/office/officeart/2024/layout/BulletTimelineInverted#2"/>
    <dgm:cxn modelId="{FA7351F9-86C3-4C4A-A8A2-34759EE2A392}" type="presOf" srcId="{BED87981-4AB6-48CF-B327-17829FF45641}" destId="{26B631CD-6AD2-4B53-856F-5AB2AA86C2D0}" srcOrd="0" destOrd="0" presId="urn:microsoft.com/office/officeart/2024/layout/BulletTimelineInverted#2"/>
    <dgm:cxn modelId="{3404FDFA-94F2-4765-BEE6-090D67929BD8}" srcId="{74ABAF09-E582-419B-A012-874470E43B42}" destId="{C4E085B2-BFFE-47C1-B6A3-489AB21CCB73}" srcOrd="2" destOrd="0" parTransId="{B6167B6C-C24C-4DC5-BB03-FA6712C83A9E}" sibTransId="{F68999B0-18A2-48C2-AF40-1E7760EB5DBB}"/>
    <dgm:cxn modelId="{28BD82D2-783D-49D4-B5E8-74FE32C98223}" type="presParOf" srcId="{06ECFC06-BD6B-454F-9E88-B43F6713D0E4}" destId="{803317D2-790B-4FFB-B0D9-4CED6C06C7E6}" srcOrd="0" destOrd="0" presId="urn:microsoft.com/office/officeart/2024/layout/BulletTimelineInverted#2"/>
    <dgm:cxn modelId="{D8EFC9CE-11F1-46B2-8DDE-41C18F8676E8}" type="presParOf" srcId="{803317D2-790B-4FFB-B0D9-4CED6C06C7E6}" destId="{CFA37456-E219-45B7-97F2-163C0BA4E738}" srcOrd="0" destOrd="0" presId="urn:microsoft.com/office/officeart/2024/layout/BulletTimelineInverted#2"/>
    <dgm:cxn modelId="{2F2B71E6-FDF2-47EA-9D82-ECA579786694}" type="presParOf" srcId="{803317D2-790B-4FFB-B0D9-4CED6C06C7E6}" destId="{16EE9FC7-76B8-4DE1-B211-9713F080165A}" srcOrd="1" destOrd="0" presId="urn:microsoft.com/office/officeart/2024/layout/BulletTimelineInverted#2"/>
    <dgm:cxn modelId="{702FC607-C3E2-4E6B-A53A-B18C4C9AF3F8}" type="presParOf" srcId="{06ECFC06-BD6B-454F-9E88-B43F6713D0E4}" destId="{EB621655-D280-424C-A32A-D5C21D06EFA2}" srcOrd="1" destOrd="0" presId="urn:microsoft.com/office/officeart/2024/layout/BulletTimelineInverted#2"/>
    <dgm:cxn modelId="{D68DB31F-8162-43D4-A835-13EA9F7F03E8}" type="presParOf" srcId="{EB621655-D280-424C-A32A-D5C21D06EFA2}" destId="{3FEB6211-4F1E-4F4D-BBFB-0D6F4F188786}" srcOrd="0" destOrd="0" presId="urn:microsoft.com/office/officeart/2024/layout/BulletTimelineInverted#2"/>
    <dgm:cxn modelId="{6CEBC52B-50F7-46E6-8D41-B3660A6AD884}" type="presParOf" srcId="{3FEB6211-4F1E-4F4D-BBFB-0D6F4F188786}" destId="{267706CF-51E0-4321-A11B-CBB75C037B49}" srcOrd="0" destOrd="0" presId="urn:microsoft.com/office/officeart/2024/layout/BulletTimelineInverted#2"/>
    <dgm:cxn modelId="{2C7B7A33-82E3-4E91-9C90-DDA08F203CCB}" type="presParOf" srcId="{267706CF-51E0-4321-A11B-CBB75C037B49}" destId="{860A1BE9-E511-40C1-AA13-1F4DA300868B}" srcOrd="0" destOrd="0" presId="urn:microsoft.com/office/officeart/2024/layout/BulletTimelineInverted#2"/>
    <dgm:cxn modelId="{9509E142-384B-47AD-85E5-916BE762B61E}" type="presParOf" srcId="{267706CF-51E0-4321-A11B-CBB75C037B49}" destId="{22CF36BC-58A6-4FC9-8C23-5EFA82068753}" srcOrd="1" destOrd="0" presId="urn:microsoft.com/office/officeart/2024/layout/BulletTimelineInverted#2"/>
    <dgm:cxn modelId="{1FA6D538-FBCC-46C4-86D5-F006269199BE}" type="presParOf" srcId="{3FEB6211-4F1E-4F4D-BBFB-0D6F4F188786}" destId="{06FCEF68-CCCC-4E72-B4D0-02E3D4BEEF0D}" srcOrd="1" destOrd="0" presId="urn:microsoft.com/office/officeart/2024/layout/BulletTimelineInverted#2"/>
    <dgm:cxn modelId="{B3E587B9-E479-47B5-BA60-00178988EEB7}" type="presParOf" srcId="{3FEB6211-4F1E-4F4D-BBFB-0D6F4F188786}" destId="{36FAD5DE-50F9-42C0-8AFB-8B1ED5CC7FA0}" srcOrd="2" destOrd="0" presId="urn:microsoft.com/office/officeart/2024/layout/BulletTimelineInverted#2"/>
    <dgm:cxn modelId="{BCE19686-F090-4DA9-9FEF-7CEDE4C5B139}" type="presParOf" srcId="{3FEB6211-4F1E-4F4D-BBFB-0D6F4F188786}" destId="{47127D39-85C1-4552-8DDB-4E4071B47E83}" srcOrd="3" destOrd="0" presId="urn:microsoft.com/office/officeart/2024/layout/BulletTimelineInverted#2"/>
    <dgm:cxn modelId="{13C30E54-3580-4325-BE7D-5083298C3A2C}" type="presParOf" srcId="{3FEB6211-4F1E-4F4D-BBFB-0D6F4F188786}" destId="{628BBAC5-5A76-4D27-8DA6-A210CC96E1A9}" srcOrd="4" destOrd="0" presId="urn:microsoft.com/office/officeart/2024/layout/BulletTimelineInverted#2"/>
    <dgm:cxn modelId="{6887E094-1769-41F2-83DD-1B18B2D90C56}" type="presParOf" srcId="{628BBAC5-5A76-4D27-8DA6-A210CC96E1A9}" destId="{B7F8E28F-4BE8-4149-9B56-578FF44B440C}" srcOrd="0" destOrd="0" presId="urn:microsoft.com/office/officeart/2024/layout/BulletTimelineInverted#2"/>
    <dgm:cxn modelId="{DF7AFFD4-EE70-4CCA-A95F-090B795DB55D}" type="presParOf" srcId="{3FEB6211-4F1E-4F4D-BBFB-0D6F4F188786}" destId="{CC566515-0019-4C34-9C4F-F816C6EF9924}" srcOrd="5" destOrd="0" presId="urn:microsoft.com/office/officeart/2024/layout/BulletTimelineInverted#2"/>
    <dgm:cxn modelId="{32BE2DCE-0EDC-404D-B029-C5FAAAC0B0B0}" type="presParOf" srcId="{EB621655-D280-424C-A32A-D5C21D06EFA2}" destId="{DD5AACCA-F1EE-4D1D-9D61-FF1AC846A242}" srcOrd="1" destOrd="0" presId="urn:microsoft.com/office/officeart/2024/layout/BulletTimelineInverted#2"/>
    <dgm:cxn modelId="{4AF8C3B7-09C2-4CCD-8C6F-8354BD228538}" type="presParOf" srcId="{EB621655-D280-424C-A32A-D5C21D06EFA2}" destId="{0956437C-B569-46E7-B8D5-2837E4366EB1}" srcOrd="2" destOrd="0" presId="urn:microsoft.com/office/officeart/2024/layout/BulletTimelineInverted#2"/>
    <dgm:cxn modelId="{79CB9D80-7991-44F5-8485-1C5CEC5A2B41}" type="presParOf" srcId="{0956437C-B569-46E7-B8D5-2837E4366EB1}" destId="{4162B79F-A480-4882-916D-31180CA4F793}" srcOrd="0" destOrd="0" presId="urn:microsoft.com/office/officeart/2024/layout/BulletTimelineInverted#2"/>
    <dgm:cxn modelId="{1B07F1CF-C214-4C52-9314-7812AFCD8AE0}" type="presParOf" srcId="{4162B79F-A480-4882-916D-31180CA4F793}" destId="{6BCEBDB3-10E9-4FCD-B546-E5BD813E2B29}" srcOrd="0" destOrd="0" presId="urn:microsoft.com/office/officeart/2024/layout/BulletTimelineInverted#2"/>
    <dgm:cxn modelId="{7D1B2ECB-844C-4ED0-92E2-9F3BCCD784A3}" type="presParOf" srcId="{4162B79F-A480-4882-916D-31180CA4F793}" destId="{8CB94F15-37FA-49FD-AED4-78AAE35C3A1C}" srcOrd="1" destOrd="0" presId="urn:microsoft.com/office/officeart/2024/layout/BulletTimelineInverted#2"/>
    <dgm:cxn modelId="{30C97A8C-0F7D-4F72-8E92-DC3C897DFE6A}" type="presParOf" srcId="{0956437C-B569-46E7-B8D5-2837E4366EB1}" destId="{26B631CD-6AD2-4B53-856F-5AB2AA86C2D0}" srcOrd="1" destOrd="0" presId="urn:microsoft.com/office/officeart/2024/layout/BulletTimelineInverted#2"/>
    <dgm:cxn modelId="{8205055A-5203-41CE-A5A0-0C501DB4B5D3}" type="presParOf" srcId="{0956437C-B569-46E7-B8D5-2837E4366EB1}" destId="{57ABE224-571F-4BBD-9A1D-E94F7A715EAB}" srcOrd="2" destOrd="0" presId="urn:microsoft.com/office/officeart/2024/layout/BulletTimelineInverted#2"/>
    <dgm:cxn modelId="{7418D7D3-0F2E-4B76-B429-C5F291B47705}" type="presParOf" srcId="{0956437C-B569-46E7-B8D5-2837E4366EB1}" destId="{253CAE4E-5C0A-4780-9057-517E0446A8E4}" srcOrd="3" destOrd="0" presId="urn:microsoft.com/office/officeart/2024/layout/BulletTimelineInverted#2"/>
    <dgm:cxn modelId="{4FF6FCEC-D929-4B69-ABDB-A8D380CECFE0}" type="presParOf" srcId="{0956437C-B569-46E7-B8D5-2837E4366EB1}" destId="{D751483F-36C3-4495-B6D9-6C163210A1A4}" srcOrd="4" destOrd="0" presId="urn:microsoft.com/office/officeart/2024/layout/BulletTimelineInverted#2"/>
    <dgm:cxn modelId="{8A23A879-236B-438A-AC5A-4E5C7719ED7D}" type="presParOf" srcId="{D751483F-36C3-4495-B6D9-6C163210A1A4}" destId="{ED83F563-F62B-4CF4-B707-EC4B3F45E0F0}" srcOrd="0" destOrd="0" presId="urn:microsoft.com/office/officeart/2024/layout/BulletTimelineInverted#2"/>
    <dgm:cxn modelId="{046E0904-283E-441B-B22C-5FDF700913AC}" type="presParOf" srcId="{0956437C-B569-46E7-B8D5-2837E4366EB1}" destId="{9C9BBBC9-D5D5-4786-80E0-B99E3531B19D}" srcOrd="5" destOrd="0" presId="urn:microsoft.com/office/officeart/2024/layout/BulletTimelineInverted#2"/>
    <dgm:cxn modelId="{8EB69DA7-9578-4D6A-A2E5-314140598B4A}" type="presParOf" srcId="{EB621655-D280-424C-A32A-D5C21D06EFA2}" destId="{E90F00FF-4484-468C-9B62-895E0960FEF2}" srcOrd="3" destOrd="0" presId="urn:microsoft.com/office/officeart/2024/layout/BulletTimelineInverted#2"/>
    <dgm:cxn modelId="{A391CB86-27F1-4CD1-A9A2-49D7E46950FE}" type="presParOf" srcId="{EB621655-D280-424C-A32A-D5C21D06EFA2}" destId="{F4B4D2D1-F5BB-49C1-A52B-C711FB724A44}" srcOrd="4" destOrd="0" presId="urn:microsoft.com/office/officeart/2024/layout/BulletTimelineInverted#2"/>
    <dgm:cxn modelId="{E7CB9724-44C9-4AB8-A3BE-6397CE8F476F}" type="presParOf" srcId="{F4B4D2D1-F5BB-49C1-A52B-C711FB724A44}" destId="{3E96963F-B0E1-49EC-ABB2-94982EAA863F}" srcOrd="0" destOrd="0" presId="urn:microsoft.com/office/officeart/2024/layout/BulletTimelineInverted#2"/>
    <dgm:cxn modelId="{640664D7-BA0B-4511-A020-164C5414E5C6}" type="presParOf" srcId="{3E96963F-B0E1-49EC-ABB2-94982EAA863F}" destId="{C4BB4335-18FA-4D3D-9D87-AB054E38D59F}" srcOrd="0" destOrd="0" presId="urn:microsoft.com/office/officeart/2024/layout/BulletTimelineInverted#2"/>
    <dgm:cxn modelId="{C821723D-50A9-4B45-A84F-21EEE46B23A8}" type="presParOf" srcId="{3E96963F-B0E1-49EC-ABB2-94982EAA863F}" destId="{9D7E0F33-B48D-4356-979B-D7BC98D736E4}" srcOrd="1" destOrd="0" presId="urn:microsoft.com/office/officeart/2024/layout/BulletTimelineInverted#2"/>
    <dgm:cxn modelId="{6C79A675-5B42-4A28-B291-750EE97FF083}" type="presParOf" srcId="{F4B4D2D1-F5BB-49C1-A52B-C711FB724A44}" destId="{28AA36CE-8567-40D1-87C9-5F85FED071DA}" srcOrd="1" destOrd="0" presId="urn:microsoft.com/office/officeart/2024/layout/BulletTimelineInverted#2"/>
    <dgm:cxn modelId="{0A1CE6B8-7FA1-43E7-85C4-E8230F99FC46}" type="presParOf" srcId="{F4B4D2D1-F5BB-49C1-A52B-C711FB724A44}" destId="{5077FD17-77C8-4B16-A480-699E6AB21805}" srcOrd="2" destOrd="0" presId="urn:microsoft.com/office/officeart/2024/layout/BulletTimelineInverted#2"/>
    <dgm:cxn modelId="{9AA18EC1-CF9F-49D2-A5B6-5C5D5A8CCE4F}" type="presParOf" srcId="{F4B4D2D1-F5BB-49C1-A52B-C711FB724A44}" destId="{F5DD4298-D91B-4C09-A851-B67BF326CF7A}" srcOrd="3" destOrd="0" presId="urn:microsoft.com/office/officeart/2024/layout/BulletTimelineInverted#2"/>
    <dgm:cxn modelId="{87E25266-BF6C-4C10-93C2-85EE90250D5A}" type="presParOf" srcId="{F4B4D2D1-F5BB-49C1-A52B-C711FB724A44}" destId="{1B3824C1-D1B9-4DF9-812A-BE3C556DC824}" srcOrd="4" destOrd="0" presId="urn:microsoft.com/office/officeart/2024/layout/BulletTimelineInverted#2"/>
    <dgm:cxn modelId="{0793030B-D6E0-402D-BB7E-BE50E4244549}" type="presParOf" srcId="{1B3824C1-D1B9-4DF9-812A-BE3C556DC824}" destId="{328D8045-29C6-4C3D-93C2-6A3FE4D70E7B}" srcOrd="0" destOrd="0" presId="urn:microsoft.com/office/officeart/2024/layout/BulletTimelineInverted#2"/>
    <dgm:cxn modelId="{A089B5F6-6F94-473B-B779-DCDB50E28619}" type="presParOf" srcId="{F4B4D2D1-F5BB-49C1-A52B-C711FB724A44}" destId="{CE143C94-C1D0-42D2-85B0-BA14A0BEE434}" srcOrd="5" destOrd="0" presId="urn:microsoft.com/office/officeart/2024/layout/BulletTimelineInverted#2"/>
    <dgm:cxn modelId="{335E9A7C-5586-4E75-9968-878FA822B0DA}" type="presParOf" srcId="{EB621655-D280-424C-A32A-D5C21D06EFA2}" destId="{1F2A4292-2D9B-4815-A264-18FD42F65D66}" srcOrd="5" destOrd="0" presId="urn:microsoft.com/office/officeart/2024/layout/BulletTimelineInverted#2"/>
    <dgm:cxn modelId="{A2189AC3-3538-488D-82BF-F192AA1B6F94}" type="presParOf" srcId="{EB621655-D280-424C-A32A-D5C21D06EFA2}" destId="{14C249BA-4FE5-43BC-921D-29A6A7AE3627}" srcOrd="6" destOrd="0" presId="urn:microsoft.com/office/officeart/2024/layout/BulletTimelineInverted#2"/>
    <dgm:cxn modelId="{E892CF01-6F0F-442A-933B-52C7BEFFB8EA}" type="presParOf" srcId="{14C249BA-4FE5-43BC-921D-29A6A7AE3627}" destId="{B65E0D35-0E0F-4F6E-96ED-A952927112E6}" srcOrd="0" destOrd="0" presId="urn:microsoft.com/office/officeart/2024/layout/BulletTimelineInverted#2"/>
    <dgm:cxn modelId="{033AB485-E223-411B-A1A5-13C38CE5C597}" type="presParOf" srcId="{B65E0D35-0E0F-4F6E-96ED-A952927112E6}" destId="{E0AB73B9-6EBE-47DB-B926-217FB6E07F24}" srcOrd="0" destOrd="0" presId="urn:microsoft.com/office/officeart/2024/layout/BulletTimelineInverted#2"/>
    <dgm:cxn modelId="{79B186B9-E2FA-46D8-821E-61E6C18423B5}" type="presParOf" srcId="{B65E0D35-0E0F-4F6E-96ED-A952927112E6}" destId="{A1835E50-ECF4-4DBE-8505-07E132F0112F}" srcOrd="1" destOrd="0" presId="urn:microsoft.com/office/officeart/2024/layout/BulletTimelineInverted#2"/>
    <dgm:cxn modelId="{61394B3E-FA5B-435A-AACB-6EAF805E828E}" type="presParOf" srcId="{14C249BA-4FE5-43BC-921D-29A6A7AE3627}" destId="{4BC23B4E-05F4-4045-894D-137DC3F3501E}" srcOrd="1" destOrd="0" presId="urn:microsoft.com/office/officeart/2024/layout/BulletTimelineInverted#2"/>
    <dgm:cxn modelId="{C1614835-87D3-4E59-AE0A-EE4E193207DB}" type="presParOf" srcId="{14C249BA-4FE5-43BC-921D-29A6A7AE3627}" destId="{3038357A-A0E4-4AC5-86DA-65EF25AAD7F8}" srcOrd="2" destOrd="0" presId="urn:microsoft.com/office/officeart/2024/layout/BulletTimelineInverted#2"/>
    <dgm:cxn modelId="{E4D15345-67BE-4101-B412-F42EFCC8178F}" type="presParOf" srcId="{14C249BA-4FE5-43BC-921D-29A6A7AE3627}" destId="{90129FEE-DB4B-44C9-BD0D-4E4FD04AF79A}" srcOrd="3" destOrd="0" presId="urn:microsoft.com/office/officeart/2024/layout/BulletTimelineInverted#2"/>
    <dgm:cxn modelId="{229362E8-7A5A-463D-B808-285084F86829}" type="presParOf" srcId="{14C249BA-4FE5-43BC-921D-29A6A7AE3627}" destId="{8F1F1EAD-6E65-44EE-8878-68EE98570A5B}" srcOrd="4" destOrd="0" presId="urn:microsoft.com/office/officeart/2024/layout/BulletTimelineInverted#2"/>
    <dgm:cxn modelId="{CE8D0BBE-BBCC-427D-9A3C-C5C86F68FB1A}" type="presParOf" srcId="{8F1F1EAD-6E65-44EE-8878-68EE98570A5B}" destId="{4C6630C6-4D31-4C4A-B480-59819B65AD9C}" srcOrd="0" destOrd="0" presId="urn:microsoft.com/office/officeart/2024/layout/BulletTimelineInverted#2"/>
    <dgm:cxn modelId="{2A97565A-0923-402F-97BE-5332D214B489}" type="presParOf" srcId="{14C249BA-4FE5-43BC-921D-29A6A7AE3627}" destId="{4B7107F7-B012-4E88-83EE-B65BAFDAA0F7}" srcOrd="5" destOrd="0" presId="urn:microsoft.com/office/officeart/2024/layout/BulletTimelineInverted#2"/>
    <dgm:cxn modelId="{E4C30AED-A286-44F6-A6ED-4A899E83B516}" type="presParOf" srcId="{EB621655-D280-424C-A32A-D5C21D06EFA2}" destId="{32AD07B7-51D0-4032-B192-241D99CEA0DF}" srcOrd="7" destOrd="0" presId="urn:microsoft.com/office/officeart/2024/layout/BulletTimelineInverted#2"/>
    <dgm:cxn modelId="{BB20BC5A-5F2B-436F-B5BE-12049E0444F6}" type="presParOf" srcId="{EB621655-D280-424C-A32A-D5C21D06EFA2}" destId="{D0A39EA9-6BF4-46AB-BF9B-5B21A99B19FD}" srcOrd="8" destOrd="0" presId="urn:microsoft.com/office/officeart/2024/layout/BulletTimelineInverted#2"/>
    <dgm:cxn modelId="{B6A76A84-9F4E-40FA-AF49-7B5A7DCB0898}" type="presParOf" srcId="{D0A39EA9-6BF4-46AB-BF9B-5B21A99B19FD}" destId="{09851DE0-42AA-4BC0-AAAE-9609D69A38A5}" srcOrd="0" destOrd="0" presId="urn:microsoft.com/office/officeart/2024/layout/BulletTimelineInverted#2"/>
    <dgm:cxn modelId="{9D4B10A8-83F5-4C08-A990-46C81FBA7093}" type="presParOf" srcId="{09851DE0-42AA-4BC0-AAAE-9609D69A38A5}" destId="{C1D2F8F9-5F76-4FBB-97AB-534E749044AC}" srcOrd="0" destOrd="0" presId="urn:microsoft.com/office/officeart/2024/layout/BulletTimelineInverted#2"/>
    <dgm:cxn modelId="{654ED5B2-DFDF-4E98-BBE4-AB15A0F4F7E6}" type="presParOf" srcId="{09851DE0-42AA-4BC0-AAAE-9609D69A38A5}" destId="{BF296D79-05A6-438C-A86E-11CFE4522DEB}" srcOrd="1" destOrd="0" presId="urn:microsoft.com/office/officeart/2024/layout/BulletTimelineInverted#2"/>
    <dgm:cxn modelId="{D15BD972-15E7-4085-8857-F141B20E3E2D}" type="presParOf" srcId="{D0A39EA9-6BF4-46AB-BF9B-5B21A99B19FD}" destId="{44772E35-3A02-457C-8061-79B91275FD39}" srcOrd="1" destOrd="0" presId="urn:microsoft.com/office/officeart/2024/layout/BulletTimelineInverted#2"/>
    <dgm:cxn modelId="{94061782-C985-4F8E-B15F-5D5535A47B67}" type="presParOf" srcId="{D0A39EA9-6BF4-46AB-BF9B-5B21A99B19FD}" destId="{B478934D-792B-4109-9C35-D34FE91EFD82}" srcOrd="2" destOrd="0" presId="urn:microsoft.com/office/officeart/2024/layout/BulletTimelineInverted#2"/>
    <dgm:cxn modelId="{76B36517-6B08-4018-9062-76ED4EE43DE9}" type="presParOf" srcId="{D0A39EA9-6BF4-46AB-BF9B-5B21A99B19FD}" destId="{EE2429F2-CB72-457D-A972-E1B6A17D9E36}" srcOrd="3" destOrd="0" presId="urn:microsoft.com/office/officeart/2024/layout/BulletTimelineInverted#2"/>
    <dgm:cxn modelId="{72994C02-786D-448F-AE16-19CFD6646247}" type="presParOf" srcId="{D0A39EA9-6BF4-46AB-BF9B-5B21A99B19FD}" destId="{625E7899-2276-4952-B9EF-C6DBD4F3DE37}" srcOrd="4" destOrd="0" presId="urn:microsoft.com/office/officeart/2024/layout/BulletTimelineInverted#2"/>
    <dgm:cxn modelId="{F0A9F91C-C083-4C17-A359-C1C1D734CA7C}" type="presParOf" srcId="{625E7899-2276-4952-B9EF-C6DBD4F3DE37}" destId="{9CFDE8C5-7A6E-4E66-A4B2-A5036D0C0B52}" srcOrd="0" destOrd="0" presId="urn:microsoft.com/office/officeart/2024/layout/BulletTimelineInverted#2"/>
    <dgm:cxn modelId="{7A020BB6-4B70-4895-BC5A-A4672FFAECFA}" type="presParOf" srcId="{D0A39EA9-6BF4-46AB-BF9B-5B21A99B19FD}" destId="{7F66FFD0-4D19-4EA3-B7DE-0813BA8D705E}" srcOrd="5" destOrd="0" presId="urn:microsoft.com/office/officeart/2024/layout/BulletTimelineInverted#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DBC07E6E-86A5-4109-97AC-9000E08390B8}" type="doc">
      <dgm:prSet loTypeId="urn:microsoft.com/office/officeart/2005/8/layout/lProcess2" loCatId="list" qsTypeId="urn:microsoft.com/office/officeart/2005/8/quickstyle/simple1#4" qsCatId="simple" csTypeId="urn:microsoft.com/office/officeart/2005/8/colors/accent1_2#3" csCatId="accent1" phldr="1"/>
      <dgm:spPr/>
      <dgm:t>
        <a:bodyPr/>
        <a:lstStyle/>
        <a:p>
          <a:endParaRPr lang="en-US"/>
        </a:p>
      </dgm:t>
    </dgm:pt>
    <dgm:pt modelId="{932D77C7-D8BC-426D-92DE-279520527016}">
      <dgm:prSet phldrT="[Text]" phldr="0"/>
      <dgm:spPr>
        <a:solidFill>
          <a:srgbClr val="D5D1DB"/>
        </a:solidFill>
        <a:ln>
          <a:noFill/>
        </a:ln>
      </dgm:spPr>
      <dgm:t>
        <a:bodyPr/>
        <a:lstStyle/>
        <a:p>
          <a:r>
            <a:rPr lang="en-US" dirty="0"/>
            <a:t>Immigration &amp;</a:t>
          </a:r>
        </a:p>
        <a:p>
          <a:r>
            <a:rPr lang="en-US" dirty="0"/>
            <a:t>Administrative</a:t>
          </a:r>
        </a:p>
      </dgm:t>
    </dgm:pt>
    <dgm:pt modelId="{E5E18C88-855E-45A0-A821-3E3A066621BE}" type="parTrans" cxnId="{FC7CD465-1C9E-43A7-A3B2-C13DFDD72038}">
      <dgm:prSet/>
      <dgm:spPr/>
      <dgm:t>
        <a:bodyPr/>
        <a:lstStyle/>
        <a:p>
          <a:endParaRPr lang="en-US"/>
        </a:p>
      </dgm:t>
    </dgm:pt>
    <dgm:pt modelId="{CAD37D7F-7D27-49EC-B8AA-1D68CFD7FC90}" type="sibTrans" cxnId="{FC7CD465-1C9E-43A7-A3B2-C13DFDD72038}">
      <dgm:prSet/>
      <dgm:spPr/>
      <dgm:t>
        <a:bodyPr/>
        <a:lstStyle/>
        <a:p>
          <a:endParaRPr lang="en-US"/>
        </a:p>
      </dgm:t>
    </dgm:pt>
    <dgm:pt modelId="{FFBF8980-2A4C-409F-8F1F-F62F6E04660D}">
      <dgm:prSet phldrT="[Text]" phldr="0"/>
      <dgm:spPr/>
      <dgm:t>
        <a:bodyPr/>
        <a:lstStyle/>
        <a:p>
          <a:r>
            <a:rPr lang="en-US"/>
            <a:t>Arrival procedures</a:t>
          </a:r>
        </a:p>
      </dgm:t>
    </dgm:pt>
    <dgm:pt modelId="{65C7CC6E-AE61-45F4-9735-E2044CB76566}" type="parTrans" cxnId="{973D0815-3D31-42A6-BA1C-0CA1118F7754}">
      <dgm:prSet/>
      <dgm:spPr/>
      <dgm:t>
        <a:bodyPr/>
        <a:lstStyle/>
        <a:p>
          <a:endParaRPr lang="en-US"/>
        </a:p>
      </dgm:t>
    </dgm:pt>
    <dgm:pt modelId="{9E72989C-0F3F-45D8-BE81-FBD94A4F412A}" type="sibTrans" cxnId="{973D0815-3D31-42A6-BA1C-0CA1118F7754}">
      <dgm:prSet/>
      <dgm:spPr/>
      <dgm:t>
        <a:bodyPr/>
        <a:lstStyle/>
        <a:p>
          <a:endParaRPr lang="en-US"/>
        </a:p>
      </dgm:t>
    </dgm:pt>
    <dgm:pt modelId="{113C3981-C845-4DC8-B09F-9C070CC84168}">
      <dgm:prSet phldrT="[Text]" phldr="0"/>
      <dgm:spPr/>
      <dgm:t>
        <a:bodyPr/>
        <a:lstStyle/>
        <a:p>
          <a:r>
            <a:rPr lang="en-US"/>
            <a:t>EVSP welcome and consular sheets</a:t>
          </a:r>
        </a:p>
      </dgm:t>
    </dgm:pt>
    <dgm:pt modelId="{3C8074ED-8E3A-427B-886C-25C6FEC1FDA4}" type="parTrans" cxnId="{99E65C8B-ACA7-4600-A4D1-D29136AD69DA}">
      <dgm:prSet/>
      <dgm:spPr/>
      <dgm:t>
        <a:bodyPr/>
        <a:lstStyle/>
        <a:p>
          <a:endParaRPr lang="en-US"/>
        </a:p>
      </dgm:t>
    </dgm:pt>
    <dgm:pt modelId="{7927E223-E36F-4D30-B670-C60229EBE304}" type="sibTrans" cxnId="{99E65C8B-ACA7-4600-A4D1-D29136AD69DA}">
      <dgm:prSet/>
      <dgm:spPr/>
      <dgm:t>
        <a:bodyPr/>
        <a:lstStyle/>
        <a:p>
          <a:endParaRPr lang="en-US"/>
        </a:p>
      </dgm:t>
    </dgm:pt>
    <dgm:pt modelId="{A29E0D4A-FDC1-4ADD-A577-CA8EF9D37FFC}">
      <dgm:prSet phldrT="[Text]" phldr="0"/>
      <dgm:spPr>
        <a:solidFill>
          <a:srgbClr val="D5D1DB"/>
        </a:solidFill>
        <a:ln>
          <a:noFill/>
        </a:ln>
      </dgm:spPr>
      <dgm:t>
        <a:bodyPr/>
        <a:lstStyle/>
        <a:p>
          <a:r>
            <a:rPr lang="en-US"/>
            <a:t>Acculturation &amp; Life in the US</a:t>
          </a:r>
        </a:p>
      </dgm:t>
    </dgm:pt>
    <dgm:pt modelId="{DFFD3BF4-C692-422C-9F07-A2AC4B4254C5}" type="parTrans" cxnId="{3E838EBD-0CC0-454E-8AE0-D3E1EF1CE8D3}">
      <dgm:prSet/>
      <dgm:spPr/>
      <dgm:t>
        <a:bodyPr/>
        <a:lstStyle/>
        <a:p>
          <a:endParaRPr lang="en-US"/>
        </a:p>
      </dgm:t>
    </dgm:pt>
    <dgm:pt modelId="{1B7C1123-1D34-4FA6-9EA6-1FAAA709E80D}" type="sibTrans" cxnId="{3E838EBD-0CC0-454E-8AE0-D3E1EF1CE8D3}">
      <dgm:prSet/>
      <dgm:spPr/>
      <dgm:t>
        <a:bodyPr/>
        <a:lstStyle/>
        <a:p>
          <a:endParaRPr lang="en-US"/>
        </a:p>
      </dgm:t>
    </dgm:pt>
    <dgm:pt modelId="{BE00D02C-3DAA-4346-9C22-B35C2B64B37C}">
      <dgm:prSet phldrT="[Text]" phldr="0"/>
      <dgm:spPr/>
      <dgm:t>
        <a:bodyPr/>
        <a:lstStyle/>
        <a:p>
          <a:r>
            <a:rPr lang="en-US"/>
            <a:t>Financial set up-bank accounts, taxes</a:t>
          </a:r>
        </a:p>
      </dgm:t>
    </dgm:pt>
    <dgm:pt modelId="{98F8595B-68C4-454B-82C1-56A8B218A9DD}" type="parTrans" cxnId="{540C28D4-9030-427B-BD17-D59035BD77B2}">
      <dgm:prSet/>
      <dgm:spPr/>
      <dgm:t>
        <a:bodyPr/>
        <a:lstStyle/>
        <a:p>
          <a:endParaRPr lang="en-US"/>
        </a:p>
      </dgm:t>
    </dgm:pt>
    <dgm:pt modelId="{A895544F-D5E3-4D09-AD2E-6DD7558BF8FA}" type="sibTrans" cxnId="{540C28D4-9030-427B-BD17-D59035BD77B2}">
      <dgm:prSet/>
      <dgm:spPr/>
      <dgm:t>
        <a:bodyPr/>
        <a:lstStyle/>
        <a:p>
          <a:endParaRPr lang="en-US"/>
        </a:p>
      </dgm:t>
    </dgm:pt>
    <dgm:pt modelId="{CD3FEE93-9418-444E-8040-C028FEEE69F4}">
      <dgm:prSet phldrT="[Text]" phldr="0"/>
      <dgm:spPr/>
      <dgm:t>
        <a:bodyPr/>
        <a:lstStyle/>
        <a:p>
          <a:r>
            <a:rPr lang="en-US"/>
            <a:t>Logistics-drivers license, transit</a:t>
          </a:r>
        </a:p>
      </dgm:t>
    </dgm:pt>
    <dgm:pt modelId="{DD4C7732-85CF-4F57-A434-1D326C76E2D0}" type="parTrans" cxnId="{C7613563-86A3-4472-8551-D147944C16B4}">
      <dgm:prSet/>
      <dgm:spPr/>
      <dgm:t>
        <a:bodyPr/>
        <a:lstStyle/>
        <a:p>
          <a:endParaRPr lang="en-US"/>
        </a:p>
      </dgm:t>
    </dgm:pt>
    <dgm:pt modelId="{2C79F74F-DE0F-4313-8131-21AA0AEC45DC}" type="sibTrans" cxnId="{C7613563-86A3-4472-8551-D147944C16B4}">
      <dgm:prSet/>
      <dgm:spPr/>
      <dgm:t>
        <a:bodyPr/>
        <a:lstStyle/>
        <a:p>
          <a:endParaRPr lang="en-US"/>
        </a:p>
      </dgm:t>
    </dgm:pt>
    <dgm:pt modelId="{C2F8ACCE-0EEA-41EB-B7E3-2144C638913B}">
      <dgm:prSet phldrT="[Text]" phldr="0"/>
      <dgm:spPr>
        <a:solidFill>
          <a:srgbClr val="D5D1DB"/>
        </a:solidFill>
        <a:ln>
          <a:noFill/>
        </a:ln>
      </dgm:spPr>
      <dgm:t>
        <a:bodyPr/>
        <a:lstStyle/>
        <a:p>
          <a:r>
            <a:rPr lang="en-US"/>
            <a:t>Program</a:t>
          </a:r>
        </a:p>
        <a:p>
          <a:r>
            <a:rPr lang="en-US"/>
            <a:t>Connectivity</a:t>
          </a:r>
        </a:p>
      </dgm:t>
    </dgm:pt>
    <dgm:pt modelId="{9766A62E-0C61-4B42-915E-1E51479F4435}" type="parTrans" cxnId="{B242BF70-B070-4129-BEB9-52F1E4C09432}">
      <dgm:prSet/>
      <dgm:spPr/>
      <dgm:t>
        <a:bodyPr/>
        <a:lstStyle/>
        <a:p>
          <a:endParaRPr lang="en-US"/>
        </a:p>
      </dgm:t>
    </dgm:pt>
    <dgm:pt modelId="{F8154B33-ECD3-46E9-B16D-13DC83A6827B}" type="sibTrans" cxnId="{B242BF70-B070-4129-BEB9-52F1E4C09432}">
      <dgm:prSet/>
      <dgm:spPr/>
      <dgm:t>
        <a:bodyPr/>
        <a:lstStyle/>
        <a:p>
          <a:endParaRPr lang="en-US"/>
        </a:p>
      </dgm:t>
    </dgm:pt>
    <dgm:pt modelId="{0F2A68A3-7D08-4890-AACB-988603B1B6DF}">
      <dgm:prSet phldrT="[Text]" phldr="0"/>
      <dgm:spPr/>
      <dgm:t>
        <a:bodyPr/>
        <a:lstStyle/>
        <a:p>
          <a:r>
            <a:rPr lang="en-US"/>
            <a:t>Acculturation handbook</a:t>
          </a:r>
        </a:p>
      </dgm:t>
    </dgm:pt>
    <dgm:pt modelId="{24841847-833D-4B32-AE21-31C3B349449C}" type="parTrans" cxnId="{91C0250B-6E98-4118-90F4-3EA2364A20DA}">
      <dgm:prSet/>
      <dgm:spPr/>
      <dgm:t>
        <a:bodyPr/>
        <a:lstStyle/>
        <a:p>
          <a:endParaRPr lang="en-US"/>
        </a:p>
      </dgm:t>
    </dgm:pt>
    <dgm:pt modelId="{36FB608E-9BFD-426B-9EED-D467307048CA}" type="sibTrans" cxnId="{91C0250B-6E98-4118-90F4-3EA2364A20DA}">
      <dgm:prSet/>
      <dgm:spPr/>
      <dgm:t>
        <a:bodyPr/>
        <a:lstStyle/>
        <a:p>
          <a:endParaRPr lang="en-US"/>
        </a:p>
      </dgm:t>
    </dgm:pt>
    <dgm:pt modelId="{AACC75C1-573A-4A1D-97A9-8BFE6727F42D}">
      <dgm:prSet phldrT="[Text]" phldr="0"/>
      <dgm:spPr/>
      <dgm:t>
        <a:bodyPr/>
        <a:lstStyle/>
        <a:p>
          <a:r>
            <a:rPr lang="en-US"/>
            <a:t>Cross-cultural experiences</a:t>
          </a:r>
        </a:p>
      </dgm:t>
    </dgm:pt>
    <dgm:pt modelId="{C7351550-71AF-4E12-8137-A811589DF767}" type="parTrans" cxnId="{C6FAC72E-4427-4B23-8F72-87A178CCA639}">
      <dgm:prSet/>
      <dgm:spPr/>
      <dgm:t>
        <a:bodyPr/>
        <a:lstStyle/>
        <a:p>
          <a:endParaRPr lang="en-US"/>
        </a:p>
      </dgm:t>
    </dgm:pt>
    <dgm:pt modelId="{83BD97EC-C2DC-434A-ABEB-1AC95C135339}" type="sibTrans" cxnId="{C6FAC72E-4427-4B23-8F72-87A178CCA639}">
      <dgm:prSet/>
      <dgm:spPr/>
      <dgm:t>
        <a:bodyPr/>
        <a:lstStyle/>
        <a:p>
          <a:endParaRPr lang="en-US"/>
        </a:p>
      </dgm:t>
    </dgm:pt>
    <dgm:pt modelId="{8E1968A4-573D-4E82-88F6-DA88151DD0F4}">
      <dgm:prSet phldrT="[Text]" phldr="0"/>
      <dgm:spPr/>
      <dgm:t>
        <a:bodyPr/>
        <a:lstStyle/>
        <a:p>
          <a:r>
            <a:rPr lang="en-US"/>
            <a:t>Mandatory Medical Insurance</a:t>
          </a:r>
        </a:p>
      </dgm:t>
    </dgm:pt>
    <dgm:pt modelId="{1BCF07A8-4210-4545-8C84-C447A541CE9C}" type="parTrans" cxnId="{6CD51EC7-DE7E-4EFE-9A52-449709A6283A}">
      <dgm:prSet/>
      <dgm:spPr/>
      <dgm:t>
        <a:bodyPr/>
        <a:lstStyle/>
        <a:p>
          <a:endParaRPr lang="en-US"/>
        </a:p>
      </dgm:t>
    </dgm:pt>
    <dgm:pt modelId="{3F559103-23D8-42D3-BC9B-B73FCCB811B7}" type="sibTrans" cxnId="{6CD51EC7-DE7E-4EFE-9A52-449709A6283A}">
      <dgm:prSet/>
      <dgm:spPr/>
      <dgm:t>
        <a:bodyPr/>
        <a:lstStyle/>
        <a:p>
          <a:endParaRPr lang="en-US"/>
        </a:p>
      </dgm:t>
    </dgm:pt>
    <dgm:pt modelId="{9CCABCF7-C00F-4B97-B635-608177D6F57F}">
      <dgm:prSet phldrT="[Text]" phldr="0"/>
      <dgm:spPr/>
      <dgm:t>
        <a:bodyPr/>
        <a:lstStyle/>
        <a:p>
          <a:r>
            <a:rPr lang="en-US"/>
            <a:t>Family &amp; daily life</a:t>
          </a:r>
        </a:p>
      </dgm:t>
    </dgm:pt>
    <dgm:pt modelId="{0CFA5215-279A-4242-BAD5-649393FA6C76}" type="parTrans" cxnId="{2A59A791-3AD4-4EF2-BF6A-F9D669C90902}">
      <dgm:prSet/>
      <dgm:spPr/>
      <dgm:t>
        <a:bodyPr/>
        <a:lstStyle/>
        <a:p>
          <a:endParaRPr lang="en-US"/>
        </a:p>
      </dgm:t>
    </dgm:pt>
    <dgm:pt modelId="{C3513A90-ACAE-4279-BA15-90A3AED9BD2C}" type="sibTrans" cxnId="{2A59A791-3AD4-4EF2-BF6A-F9D669C90902}">
      <dgm:prSet/>
      <dgm:spPr/>
      <dgm:t>
        <a:bodyPr/>
        <a:lstStyle/>
        <a:p>
          <a:endParaRPr lang="en-US"/>
        </a:p>
      </dgm:t>
    </dgm:pt>
    <dgm:pt modelId="{B9F2046C-7FE3-4C4E-A8A3-F72A7111F981}">
      <dgm:prSet phldrT="[Text]" phldr="0"/>
      <dgm:spPr/>
      <dgm:t>
        <a:bodyPr/>
        <a:lstStyle/>
        <a:p>
          <a:r>
            <a:rPr lang="en-US"/>
            <a:t>Setting up WhatsApp groups</a:t>
          </a:r>
        </a:p>
      </dgm:t>
    </dgm:pt>
    <dgm:pt modelId="{78D3E0D2-5CB8-47B0-8786-59137B63B61F}" type="parTrans" cxnId="{4F41DE94-E004-4128-86CE-7677D4BFFF69}">
      <dgm:prSet/>
      <dgm:spPr/>
      <dgm:t>
        <a:bodyPr/>
        <a:lstStyle/>
        <a:p>
          <a:endParaRPr lang="en-US"/>
        </a:p>
      </dgm:t>
    </dgm:pt>
    <dgm:pt modelId="{B9F8F0D4-831D-47D8-BE50-A9028E0A47AA}" type="sibTrans" cxnId="{4F41DE94-E004-4128-86CE-7677D4BFFF69}">
      <dgm:prSet/>
      <dgm:spPr/>
      <dgm:t>
        <a:bodyPr/>
        <a:lstStyle/>
        <a:p>
          <a:endParaRPr lang="en-US"/>
        </a:p>
      </dgm:t>
    </dgm:pt>
    <dgm:pt modelId="{99DEA0F4-D2EB-4BA9-807A-85123A06C744}" type="pres">
      <dgm:prSet presAssocID="{DBC07E6E-86A5-4109-97AC-9000E08390B8}" presName="theList" presStyleCnt="0">
        <dgm:presLayoutVars>
          <dgm:dir/>
          <dgm:animLvl val="lvl"/>
          <dgm:resizeHandles val="exact"/>
        </dgm:presLayoutVars>
      </dgm:prSet>
      <dgm:spPr/>
    </dgm:pt>
    <dgm:pt modelId="{107EBEF9-3197-406D-A91E-05448B21E202}" type="pres">
      <dgm:prSet presAssocID="{932D77C7-D8BC-426D-92DE-279520527016}" presName="compNode" presStyleCnt="0"/>
      <dgm:spPr/>
    </dgm:pt>
    <dgm:pt modelId="{D95B9454-71B5-4DCC-9659-D4B9F9BB67C6}" type="pres">
      <dgm:prSet presAssocID="{932D77C7-D8BC-426D-92DE-279520527016}" presName="aNode" presStyleLbl="bgShp" presStyleIdx="0" presStyleCnt="3"/>
      <dgm:spPr/>
    </dgm:pt>
    <dgm:pt modelId="{BF2FA3DB-E17C-4A1F-AB83-2DF4EE580084}" type="pres">
      <dgm:prSet presAssocID="{932D77C7-D8BC-426D-92DE-279520527016}" presName="textNode" presStyleLbl="bgShp" presStyleIdx="0" presStyleCnt="3"/>
      <dgm:spPr/>
    </dgm:pt>
    <dgm:pt modelId="{20F9325A-30FB-4581-9D69-13B9B79B5B5C}" type="pres">
      <dgm:prSet presAssocID="{932D77C7-D8BC-426D-92DE-279520527016}" presName="compChildNode" presStyleCnt="0"/>
      <dgm:spPr/>
    </dgm:pt>
    <dgm:pt modelId="{D7D04D3D-BCC0-447F-9BD3-79D6B24DD739}" type="pres">
      <dgm:prSet presAssocID="{932D77C7-D8BC-426D-92DE-279520527016}" presName="theInnerList" presStyleCnt="0"/>
      <dgm:spPr/>
    </dgm:pt>
    <dgm:pt modelId="{1A3F5F2F-CEA8-4F60-9733-294FC8250C9D}" type="pres">
      <dgm:prSet presAssocID="{FFBF8980-2A4C-409F-8F1F-F62F6E04660D}" presName="childNode" presStyleLbl="node1" presStyleIdx="0" presStyleCnt="9">
        <dgm:presLayoutVars>
          <dgm:bulletEnabled val="1"/>
        </dgm:presLayoutVars>
      </dgm:prSet>
      <dgm:spPr/>
    </dgm:pt>
    <dgm:pt modelId="{1BBFE8B5-B5A9-47C6-8825-18132545230E}" type="pres">
      <dgm:prSet presAssocID="{FFBF8980-2A4C-409F-8F1F-F62F6E04660D}" presName="aSpace2" presStyleCnt="0"/>
      <dgm:spPr/>
    </dgm:pt>
    <dgm:pt modelId="{23854959-DDAB-4302-BC80-666D300DB4FB}" type="pres">
      <dgm:prSet presAssocID="{113C3981-C845-4DC8-B09F-9C070CC84168}" presName="childNode" presStyleLbl="node1" presStyleIdx="1" presStyleCnt="9">
        <dgm:presLayoutVars>
          <dgm:bulletEnabled val="1"/>
        </dgm:presLayoutVars>
      </dgm:prSet>
      <dgm:spPr/>
    </dgm:pt>
    <dgm:pt modelId="{76B60A13-D849-4B93-8A35-B712ADE63025}" type="pres">
      <dgm:prSet presAssocID="{113C3981-C845-4DC8-B09F-9C070CC84168}" presName="aSpace2" presStyleCnt="0"/>
      <dgm:spPr/>
    </dgm:pt>
    <dgm:pt modelId="{A7F2EB5D-29F0-4D59-A837-BD018109DC38}" type="pres">
      <dgm:prSet presAssocID="{8E1968A4-573D-4E82-88F6-DA88151DD0F4}" presName="childNode" presStyleLbl="node1" presStyleIdx="2" presStyleCnt="9">
        <dgm:presLayoutVars>
          <dgm:bulletEnabled val="1"/>
        </dgm:presLayoutVars>
      </dgm:prSet>
      <dgm:spPr/>
    </dgm:pt>
    <dgm:pt modelId="{6D16948A-9FCE-40E1-AE63-C254842AC7CB}" type="pres">
      <dgm:prSet presAssocID="{932D77C7-D8BC-426D-92DE-279520527016}" presName="aSpace" presStyleCnt="0"/>
      <dgm:spPr/>
    </dgm:pt>
    <dgm:pt modelId="{13325691-999D-4BC1-8FCB-794CEFCF4BCD}" type="pres">
      <dgm:prSet presAssocID="{A29E0D4A-FDC1-4ADD-A577-CA8EF9D37FFC}" presName="compNode" presStyleCnt="0"/>
      <dgm:spPr/>
    </dgm:pt>
    <dgm:pt modelId="{A5832793-4196-4484-97D4-EDC1ADD00000}" type="pres">
      <dgm:prSet presAssocID="{A29E0D4A-FDC1-4ADD-A577-CA8EF9D37FFC}" presName="aNode" presStyleLbl="bgShp" presStyleIdx="1" presStyleCnt="3"/>
      <dgm:spPr/>
    </dgm:pt>
    <dgm:pt modelId="{354A9716-7F32-4D4E-B639-D4D2297ED058}" type="pres">
      <dgm:prSet presAssocID="{A29E0D4A-FDC1-4ADD-A577-CA8EF9D37FFC}" presName="textNode" presStyleLbl="bgShp" presStyleIdx="1" presStyleCnt="3"/>
      <dgm:spPr/>
    </dgm:pt>
    <dgm:pt modelId="{B9065E26-D8A4-43E0-A16A-2ADED88D33A8}" type="pres">
      <dgm:prSet presAssocID="{A29E0D4A-FDC1-4ADD-A577-CA8EF9D37FFC}" presName="compChildNode" presStyleCnt="0"/>
      <dgm:spPr/>
    </dgm:pt>
    <dgm:pt modelId="{179A5276-2A6A-48A1-819F-FB6CDC2CEAF8}" type="pres">
      <dgm:prSet presAssocID="{A29E0D4A-FDC1-4ADD-A577-CA8EF9D37FFC}" presName="theInnerList" presStyleCnt="0"/>
      <dgm:spPr/>
    </dgm:pt>
    <dgm:pt modelId="{DE783EEF-3E54-449D-ACFD-5B60BF31AF3D}" type="pres">
      <dgm:prSet presAssocID="{BE00D02C-3DAA-4346-9C22-B35C2B64B37C}" presName="childNode" presStyleLbl="node1" presStyleIdx="3" presStyleCnt="9">
        <dgm:presLayoutVars>
          <dgm:bulletEnabled val="1"/>
        </dgm:presLayoutVars>
      </dgm:prSet>
      <dgm:spPr/>
    </dgm:pt>
    <dgm:pt modelId="{C6BE37A7-6E06-467B-9234-5183F6DB09C3}" type="pres">
      <dgm:prSet presAssocID="{BE00D02C-3DAA-4346-9C22-B35C2B64B37C}" presName="aSpace2" presStyleCnt="0"/>
      <dgm:spPr/>
    </dgm:pt>
    <dgm:pt modelId="{76D2972D-A4B8-4F09-A680-3655DAECF74B}" type="pres">
      <dgm:prSet presAssocID="{CD3FEE93-9418-444E-8040-C028FEEE69F4}" presName="childNode" presStyleLbl="node1" presStyleIdx="4" presStyleCnt="9">
        <dgm:presLayoutVars>
          <dgm:bulletEnabled val="1"/>
        </dgm:presLayoutVars>
      </dgm:prSet>
      <dgm:spPr/>
    </dgm:pt>
    <dgm:pt modelId="{06C99F92-F328-4D01-9149-CA753CF8F7D0}" type="pres">
      <dgm:prSet presAssocID="{CD3FEE93-9418-444E-8040-C028FEEE69F4}" presName="aSpace2" presStyleCnt="0"/>
      <dgm:spPr/>
    </dgm:pt>
    <dgm:pt modelId="{1471002C-4AB7-46E9-B088-3DA103B9A95D}" type="pres">
      <dgm:prSet presAssocID="{9CCABCF7-C00F-4B97-B635-608177D6F57F}" presName="childNode" presStyleLbl="node1" presStyleIdx="5" presStyleCnt="9">
        <dgm:presLayoutVars>
          <dgm:bulletEnabled val="1"/>
        </dgm:presLayoutVars>
      </dgm:prSet>
      <dgm:spPr/>
    </dgm:pt>
    <dgm:pt modelId="{FD35374D-F6FC-45C8-A65A-0AFFB5953DB5}" type="pres">
      <dgm:prSet presAssocID="{A29E0D4A-FDC1-4ADD-A577-CA8EF9D37FFC}" presName="aSpace" presStyleCnt="0"/>
      <dgm:spPr/>
    </dgm:pt>
    <dgm:pt modelId="{A0965FAA-724F-4F00-AD4C-38BDE1B473D0}" type="pres">
      <dgm:prSet presAssocID="{C2F8ACCE-0EEA-41EB-B7E3-2144C638913B}" presName="compNode" presStyleCnt="0"/>
      <dgm:spPr/>
    </dgm:pt>
    <dgm:pt modelId="{E68BDB87-718B-425A-A575-4B7287DCD430}" type="pres">
      <dgm:prSet presAssocID="{C2F8ACCE-0EEA-41EB-B7E3-2144C638913B}" presName="aNode" presStyleLbl="bgShp" presStyleIdx="2" presStyleCnt="3"/>
      <dgm:spPr/>
    </dgm:pt>
    <dgm:pt modelId="{435BED79-6506-480F-ACA9-A8CF3CA2302D}" type="pres">
      <dgm:prSet presAssocID="{C2F8ACCE-0EEA-41EB-B7E3-2144C638913B}" presName="textNode" presStyleLbl="bgShp" presStyleIdx="2" presStyleCnt="3"/>
      <dgm:spPr/>
    </dgm:pt>
    <dgm:pt modelId="{9D1C886C-C3E6-4931-87D9-941A3BC466A2}" type="pres">
      <dgm:prSet presAssocID="{C2F8ACCE-0EEA-41EB-B7E3-2144C638913B}" presName="compChildNode" presStyleCnt="0"/>
      <dgm:spPr/>
    </dgm:pt>
    <dgm:pt modelId="{34591949-B1A4-4555-A864-B2E84B408468}" type="pres">
      <dgm:prSet presAssocID="{C2F8ACCE-0EEA-41EB-B7E3-2144C638913B}" presName="theInnerList" presStyleCnt="0"/>
      <dgm:spPr/>
    </dgm:pt>
    <dgm:pt modelId="{A55177DF-B466-495F-ABBA-267B6388B4BD}" type="pres">
      <dgm:prSet presAssocID="{0F2A68A3-7D08-4890-AACB-988603B1B6DF}" presName="childNode" presStyleLbl="node1" presStyleIdx="6" presStyleCnt="9">
        <dgm:presLayoutVars>
          <dgm:bulletEnabled val="1"/>
        </dgm:presLayoutVars>
      </dgm:prSet>
      <dgm:spPr/>
    </dgm:pt>
    <dgm:pt modelId="{AEBC709F-454B-41F4-8C28-0C02BBB72215}" type="pres">
      <dgm:prSet presAssocID="{0F2A68A3-7D08-4890-AACB-988603B1B6DF}" presName="aSpace2" presStyleCnt="0"/>
      <dgm:spPr/>
    </dgm:pt>
    <dgm:pt modelId="{EAD565AA-A607-4F1A-A3D7-1C4AD2038B03}" type="pres">
      <dgm:prSet presAssocID="{AACC75C1-573A-4A1D-97A9-8BFE6727F42D}" presName="childNode" presStyleLbl="node1" presStyleIdx="7" presStyleCnt="9">
        <dgm:presLayoutVars>
          <dgm:bulletEnabled val="1"/>
        </dgm:presLayoutVars>
      </dgm:prSet>
      <dgm:spPr/>
    </dgm:pt>
    <dgm:pt modelId="{1918167E-D9E2-4F26-BE5B-43236C6CA93F}" type="pres">
      <dgm:prSet presAssocID="{AACC75C1-573A-4A1D-97A9-8BFE6727F42D}" presName="aSpace2" presStyleCnt="0"/>
      <dgm:spPr/>
    </dgm:pt>
    <dgm:pt modelId="{4C7F46F4-3EB5-4963-8D7F-EAE07635C36B}" type="pres">
      <dgm:prSet presAssocID="{B9F2046C-7FE3-4C4E-A8A3-F72A7111F981}" presName="childNode" presStyleLbl="node1" presStyleIdx="8" presStyleCnt="9">
        <dgm:presLayoutVars>
          <dgm:bulletEnabled val="1"/>
        </dgm:presLayoutVars>
      </dgm:prSet>
      <dgm:spPr/>
    </dgm:pt>
  </dgm:ptLst>
  <dgm:cxnLst>
    <dgm:cxn modelId="{2DE7140B-452C-4601-B368-6FE481AD8BD9}" type="presOf" srcId="{A29E0D4A-FDC1-4ADD-A577-CA8EF9D37FFC}" destId="{A5832793-4196-4484-97D4-EDC1ADD00000}" srcOrd="0" destOrd="0" presId="urn:microsoft.com/office/officeart/2005/8/layout/lProcess2"/>
    <dgm:cxn modelId="{91C0250B-6E98-4118-90F4-3EA2364A20DA}" srcId="{C2F8ACCE-0EEA-41EB-B7E3-2144C638913B}" destId="{0F2A68A3-7D08-4890-AACB-988603B1B6DF}" srcOrd="0" destOrd="0" parTransId="{24841847-833D-4B32-AE21-31C3B349449C}" sibTransId="{36FB608E-9BFD-426B-9EED-D467307048CA}"/>
    <dgm:cxn modelId="{4B73E30B-3969-45F2-BA8A-0DA34CA203E7}" type="presOf" srcId="{0F2A68A3-7D08-4890-AACB-988603B1B6DF}" destId="{A55177DF-B466-495F-ABBA-267B6388B4BD}" srcOrd="0" destOrd="0" presId="urn:microsoft.com/office/officeart/2005/8/layout/lProcess2"/>
    <dgm:cxn modelId="{973D0815-3D31-42A6-BA1C-0CA1118F7754}" srcId="{932D77C7-D8BC-426D-92DE-279520527016}" destId="{FFBF8980-2A4C-409F-8F1F-F62F6E04660D}" srcOrd="0" destOrd="0" parTransId="{65C7CC6E-AE61-45F4-9735-E2044CB76566}" sibTransId="{9E72989C-0F3F-45D8-BE81-FBD94A4F412A}"/>
    <dgm:cxn modelId="{3794D721-C014-458A-B1B5-BDA1A7E0AD2D}" type="presOf" srcId="{C2F8ACCE-0EEA-41EB-B7E3-2144C638913B}" destId="{E68BDB87-718B-425A-A575-4B7287DCD430}" srcOrd="0" destOrd="0" presId="urn:microsoft.com/office/officeart/2005/8/layout/lProcess2"/>
    <dgm:cxn modelId="{CB92C425-4BFD-4B31-B4EA-37AE06D54AAD}" type="presOf" srcId="{FFBF8980-2A4C-409F-8F1F-F62F6E04660D}" destId="{1A3F5F2F-CEA8-4F60-9733-294FC8250C9D}" srcOrd="0" destOrd="0" presId="urn:microsoft.com/office/officeart/2005/8/layout/lProcess2"/>
    <dgm:cxn modelId="{C6FAC72E-4427-4B23-8F72-87A178CCA639}" srcId="{C2F8ACCE-0EEA-41EB-B7E3-2144C638913B}" destId="{AACC75C1-573A-4A1D-97A9-8BFE6727F42D}" srcOrd="1" destOrd="0" parTransId="{C7351550-71AF-4E12-8137-A811589DF767}" sibTransId="{83BD97EC-C2DC-434A-ABEB-1AC95C135339}"/>
    <dgm:cxn modelId="{7A3C4D34-5983-4F4A-8B6F-4087198C0D00}" type="presOf" srcId="{9CCABCF7-C00F-4B97-B635-608177D6F57F}" destId="{1471002C-4AB7-46E9-B088-3DA103B9A95D}" srcOrd="0" destOrd="0" presId="urn:microsoft.com/office/officeart/2005/8/layout/lProcess2"/>
    <dgm:cxn modelId="{CF492044-3DA8-436E-9A96-BF45A4E4760B}" type="presOf" srcId="{B9F2046C-7FE3-4C4E-A8A3-F72A7111F981}" destId="{4C7F46F4-3EB5-4963-8D7F-EAE07635C36B}" srcOrd="0" destOrd="0" presId="urn:microsoft.com/office/officeart/2005/8/layout/lProcess2"/>
    <dgm:cxn modelId="{C684DA4E-C95D-4E49-9B87-66F8F5E6BBDE}" type="presOf" srcId="{113C3981-C845-4DC8-B09F-9C070CC84168}" destId="{23854959-DDAB-4302-BC80-666D300DB4FB}" srcOrd="0" destOrd="0" presId="urn:microsoft.com/office/officeart/2005/8/layout/lProcess2"/>
    <dgm:cxn modelId="{AC0FF753-365A-484F-AE5A-CDDE637408A7}" type="presOf" srcId="{932D77C7-D8BC-426D-92DE-279520527016}" destId="{BF2FA3DB-E17C-4A1F-AB83-2DF4EE580084}" srcOrd="1" destOrd="0" presId="urn:microsoft.com/office/officeart/2005/8/layout/lProcess2"/>
    <dgm:cxn modelId="{C7613563-86A3-4472-8551-D147944C16B4}" srcId="{A29E0D4A-FDC1-4ADD-A577-CA8EF9D37FFC}" destId="{CD3FEE93-9418-444E-8040-C028FEEE69F4}" srcOrd="1" destOrd="0" parTransId="{DD4C7732-85CF-4F57-A434-1D326C76E2D0}" sibTransId="{2C79F74F-DE0F-4313-8131-21AA0AEC45DC}"/>
    <dgm:cxn modelId="{FC7CD465-1C9E-43A7-A3B2-C13DFDD72038}" srcId="{DBC07E6E-86A5-4109-97AC-9000E08390B8}" destId="{932D77C7-D8BC-426D-92DE-279520527016}" srcOrd="0" destOrd="0" parTransId="{E5E18C88-855E-45A0-A821-3E3A066621BE}" sibTransId="{CAD37D7F-7D27-49EC-B8AA-1D68CFD7FC90}"/>
    <dgm:cxn modelId="{E2EFED6A-BA3C-4355-9762-69DAF4987F7D}" type="presOf" srcId="{BE00D02C-3DAA-4346-9C22-B35C2B64B37C}" destId="{DE783EEF-3E54-449D-ACFD-5B60BF31AF3D}" srcOrd="0" destOrd="0" presId="urn:microsoft.com/office/officeart/2005/8/layout/lProcess2"/>
    <dgm:cxn modelId="{B242BF70-B070-4129-BEB9-52F1E4C09432}" srcId="{DBC07E6E-86A5-4109-97AC-9000E08390B8}" destId="{C2F8ACCE-0EEA-41EB-B7E3-2144C638913B}" srcOrd="2" destOrd="0" parTransId="{9766A62E-0C61-4B42-915E-1E51479F4435}" sibTransId="{F8154B33-ECD3-46E9-B16D-13DC83A6827B}"/>
    <dgm:cxn modelId="{11B2DD76-40D2-40EC-86EF-DF66A5861F31}" type="presOf" srcId="{8E1968A4-573D-4E82-88F6-DA88151DD0F4}" destId="{A7F2EB5D-29F0-4D59-A837-BD018109DC38}" srcOrd="0" destOrd="0" presId="urn:microsoft.com/office/officeart/2005/8/layout/lProcess2"/>
    <dgm:cxn modelId="{AB53D186-F4E9-4AF3-8E2F-C3DC476691FF}" type="presOf" srcId="{A29E0D4A-FDC1-4ADD-A577-CA8EF9D37FFC}" destId="{354A9716-7F32-4D4E-B639-D4D2297ED058}" srcOrd="1" destOrd="0" presId="urn:microsoft.com/office/officeart/2005/8/layout/lProcess2"/>
    <dgm:cxn modelId="{99E65C8B-ACA7-4600-A4D1-D29136AD69DA}" srcId="{932D77C7-D8BC-426D-92DE-279520527016}" destId="{113C3981-C845-4DC8-B09F-9C070CC84168}" srcOrd="1" destOrd="0" parTransId="{3C8074ED-8E3A-427B-886C-25C6FEC1FDA4}" sibTransId="{7927E223-E36F-4D30-B670-C60229EBE304}"/>
    <dgm:cxn modelId="{2A59A791-3AD4-4EF2-BF6A-F9D669C90902}" srcId="{A29E0D4A-FDC1-4ADD-A577-CA8EF9D37FFC}" destId="{9CCABCF7-C00F-4B97-B635-608177D6F57F}" srcOrd="2" destOrd="0" parTransId="{0CFA5215-279A-4242-BAD5-649393FA6C76}" sibTransId="{C3513A90-ACAE-4279-BA15-90A3AED9BD2C}"/>
    <dgm:cxn modelId="{4F41DE94-E004-4128-86CE-7677D4BFFF69}" srcId="{C2F8ACCE-0EEA-41EB-B7E3-2144C638913B}" destId="{B9F2046C-7FE3-4C4E-A8A3-F72A7111F981}" srcOrd="2" destOrd="0" parTransId="{78D3E0D2-5CB8-47B0-8786-59137B63B61F}" sibTransId="{B9F8F0D4-831D-47D8-BE50-A9028E0A47AA}"/>
    <dgm:cxn modelId="{C3B86FA1-7341-4509-9EE8-0FEC9626D5C0}" type="presOf" srcId="{932D77C7-D8BC-426D-92DE-279520527016}" destId="{D95B9454-71B5-4DCC-9659-D4B9F9BB67C6}" srcOrd="0" destOrd="0" presId="urn:microsoft.com/office/officeart/2005/8/layout/lProcess2"/>
    <dgm:cxn modelId="{EDC457AA-E0D3-40D1-9A04-32D144B3C089}" type="presOf" srcId="{C2F8ACCE-0EEA-41EB-B7E3-2144C638913B}" destId="{435BED79-6506-480F-ACA9-A8CF3CA2302D}" srcOrd="1" destOrd="0" presId="urn:microsoft.com/office/officeart/2005/8/layout/lProcess2"/>
    <dgm:cxn modelId="{3E838EBD-0CC0-454E-8AE0-D3E1EF1CE8D3}" srcId="{DBC07E6E-86A5-4109-97AC-9000E08390B8}" destId="{A29E0D4A-FDC1-4ADD-A577-CA8EF9D37FFC}" srcOrd="1" destOrd="0" parTransId="{DFFD3BF4-C692-422C-9F07-A2AC4B4254C5}" sibTransId="{1B7C1123-1D34-4FA6-9EA6-1FAAA709E80D}"/>
    <dgm:cxn modelId="{6CD51EC7-DE7E-4EFE-9A52-449709A6283A}" srcId="{932D77C7-D8BC-426D-92DE-279520527016}" destId="{8E1968A4-573D-4E82-88F6-DA88151DD0F4}" srcOrd="2" destOrd="0" parTransId="{1BCF07A8-4210-4545-8C84-C447A541CE9C}" sibTransId="{3F559103-23D8-42D3-BC9B-B73FCCB811B7}"/>
    <dgm:cxn modelId="{540C28D4-9030-427B-BD17-D59035BD77B2}" srcId="{A29E0D4A-FDC1-4ADD-A577-CA8EF9D37FFC}" destId="{BE00D02C-3DAA-4346-9C22-B35C2B64B37C}" srcOrd="0" destOrd="0" parTransId="{98F8595B-68C4-454B-82C1-56A8B218A9DD}" sibTransId="{A895544F-D5E3-4D09-AD2E-6DD7558BF8FA}"/>
    <dgm:cxn modelId="{5B78ADD7-EC16-43A9-9622-98825907A096}" type="presOf" srcId="{AACC75C1-573A-4A1D-97A9-8BFE6727F42D}" destId="{EAD565AA-A607-4F1A-A3D7-1C4AD2038B03}" srcOrd="0" destOrd="0" presId="urn:microsoft.com/office/officeart/2005/8/layout/lProcess2"/>
    <dgm:cxn modelId="{396911D8-8748-4366-94E0-501277A130D5}" type="presOf" srcId="{CD3FEE93-9418-444E-8040-C028FEEE69F4}" destId="{76D2972D-A4B8-4F09-A680-3655DAECF74B}" srcOrd="0" destOrd="0" presId="urn:microsoft.com/office/officeart/2005/8/layout/lProcess2"/>
    <dgm:cxn modelId="{13D6D3FB-7806-4340-B55C-B7977DD36AEE}" type="presOf" srcId="{DBC07E6E-86A5-4109-97AC-9000E08390B8}" destId="{99DEA0F4-D2EB-4BA9-807A-85123A06C744}" srcOrd="0" destOrd="0" presId="urn:microsoft.com/office/officeart/2005/8/layout/lProcess2"/>
    <dgm:cxn modelId="{541421C3-5315-4D46-8C50-A392598FEE65}" type="presParOf" srcId="{99DEA0F4-D2EB-4BA9-807A-85123A06C744}" destId="{107EBEF9-3197-406D-A91E-05448B21E202}" srcOrd="0" destOrd="0" presId="urn:microsoft.com/office/officeart/2005/8/layout/lProcess2"/>
    <dgm:cxn modelId="{D3FE52A1-83A5-41D3-9189-FD36518D9315}" type="presParOf" srcId="{107EBEF9-3197-406D-A91E-05448B21E202}" destId="{D95B9454-71B5-4DCC-9659-D4B9F9BB67C6}" srcOrd="0" destOrd="0" presId="urn:microsoft.com/office/officeart/2005/8/layout/lProcess2"/>
    <dgm:cxn modelId="{6D417534-3019-4389-8EB5-4BFA792E0A01}" type="presParOf" srcId="{107EBEF9-3197-406D-A91E-05448B21E202}" destId="{BF2FA3DB-E17C-4A1F-AB83-2DF4EE580084}" srcOrd="1" destOrd="0" presId="urn:microsoft.com/office/officeart/2005/8/layout/lProcess2"/>
    <dgm:cxn modelId="{79A8D5C7-8B55-40B9-BC2B-992EA6D9BD5B}" type="presParOf" srcId="{107EBEF9-3197-406D-A91E-05448B21E202}" destId="{20F9325A-30FB-4581-9D69-13B9B79B5B5C}" srcOrd="2" destOrd="0" presId="urn:microsoft.com/office/officeart/2005/8/layout/lProcess2"/>
    <dgm:cxn modelId="{D4A3D0B1-2217-4511-B199-96616419A349}" type="presParOf" srcId="{20F9325A-30FB-4581-9D69-13B9B79B5B5C}" destId="{D7D04D3D-BCC0-447F-9BD3-79D6B24DD739}" srcOrd="0" destOrd="0" presId="urn:microsoft.com/office/officeart/2005/8/layout/lProcess2"/>
    <dgm:cxn modelId="{0AA73790-1D05-42DA-9E7A-8EB66D291EDE}" type="presParOf" srcId="{D7D04D3D-BCC0-447F-9BD3-79D6B24DD739}" destId="{1A3F5F2F-CEA8-4F60-9733-294FC8250C9D}" srcOrd="0" destOrd="0" presId="urn:microsoft.com/office/officeart/2005/8/layout/lProcess2"/>
    <dgm:cxn modelId="{17304689-F2A0-450B-BA9D-522F6B9AB3FF}" type="presParOf" srcId="{D7D04D3D-BCC0-447F-9BD3-79D6B24DD739}" destId="{1BBFE8B5-B5A9-47C6-8825-18132545230E}" srcOrd="1" destOrd="0" presId="urn:microsoft.com/office/officeart/2005/8/layout/lProcess2"/>
    <dgm:cxn modelId="{20D93B61-BE95-4934-8E54-AB4A7CC22C69}" type="presParOf" srcId="{D7D04D3D-BCC0-447F-9BD3-79D6B24DD739}" destId="{23854959-DDAB-4302-BC80-666D300DB4FB}" srcOrd="2" destOrd="0" presId="urn:microsoft.com/office/officeart/2005/8/layout/lProcess2"/>
    <dgm:cxn modelId="{45E2F37B-30EA-4A76-9A96-8AB0BC0E814B}" type="presParOf" srcId="{D7D04D3D-BCC0-447F-9BD3-79D6B24DD739}" destId="{76B60A13-D849-4B93-8A35-B712ADE63025}" srcOrd="3" destOrd="0" presId="urn:microsoft.com/office/officeart/2005/8/layout/lProcess2"/>
    <dgm:cxn modelId="{8DC1805E-A4ED-479E-8E20-CEF93AF257C0}" type="presParOf" srcId="{D7D04D3D-BCC0-447F-9BD3-79D6B24DD739}" destId="{A7F2EB5D-29F0-4D59-A837-BD018109DC38}" srcOrd="4" destOrd="0" presId="urn:microsoft.com/office/officeart/2005/8/layout/lProcess2"/>
    <dgm:cxn modelId="{0BC05750-F11A-469E-8E8A-68B99A2AF117}" type="presParOf" srcId="{99DEA0F4-D2EB-4BA9-807A-85123A06C744}" destId="{6D16948A-9FCE-40E1-AE63-C254842AC7CB}" srcOrd="1" destOrd="0" presId="urn:microsoft.com/office/officeart/2005/8/layout/lProcess2"/>
    <dgm:cxn modelId="{C3680CC9-C202-4D52-80B7-96BEE1C478D6}" type="presParOf" srcId="{99DEA0F4-D2EB-4BA9-807A-85123A06C744}" destId="{13325691-999D-4BC1-8FCB-794CEFCF4BCD}" srcOrd="2" destOrd="0" presId="urn:microsoft.com/office/officeart/2005/8/layout/lProcess2"/>
    <dgm:cxn modelId="{C69A5D44-B827-4A97-8ADF-50BA89A49BA5}" type="presParOf" srcId="{13325691-999D-4BC1-8FCB-794CEFCF4BCD}" destId="{A5832793-4196-4484-97D4-EDC1ADD00000}" srcOrd="0" destOrd="0" presId="urn:microsoft.com/office/officeart/2005/8/layout/lProcess2"/>
    <dgm:cxn modelId="{27FEC7D4-6E54-4BDB-AB4C-9F9844BE875E}" type="presParOf" srcId="{13325691-999D-4BC1-8FCB-794CEFCF4BCD}" destId="{354A9716-7F32-4D4E-B639-D4D2297ED058}" srcOrd="1" destOrd="0" presId="urn:microsoft.com/office/officeart/2005/8/layout/lProcess2"/>
    <dgm:cxn modelId="{6EF060E8-13FF-468F-B03E-5C76782F079A}" type="presParOf" srcId="{13325691-999D-4BC1-8FCB-794CEFCF4BCD}" destId="{B9065E26-D8A4-43E0-A16A-2ADED88D33A8}" srcOrd="2" destOrd="0" presId="urn:microsoft.com/office/officeart/2005/8/layout/lProcess2"/>
    <dgm:cxn modelId="{8A590275-2553-49C8-B47E-3B6041692200}" type="presParOf" srcId="{B9065E26-D8A4-43E0-A16A-2ADED88D33A8}" destId="{179A5276-2A6A-48A1-819F-FB6CDC2CEAF8}" srcOrd="0" destOrd="0" presId="urn:microsoft.com/office/officeart/2005/8/layout/lProcess2"/>
    <dgm:cxn modelId="{BBE6EDFF-2199-4623-B3A1-2C1D5408CA51}" type="presParOf" srcId="{179A5276-2A6A-48A1-819F-FB6CDC2CEAF8}" destId="{DE783EEF-3E54-449D-ACFD-5B60BF31AF3D}" srcOrd="0" destOrd="0" presId="urn:microsoft.com/office/officeart/2005/8/layout/lProcess2"/>
    <dgm:cxn modelId="{8918977C-AB13-4775-81C7-F6179A43A796}" type="presParOf" srcId="{179A5276-2A6A-48A1-819F-FB6CDC2CEAF8}" destId="{C6BE37A7-6E06-467B-9234-5183F6DB09C3}" srcOrd="1" destOrd="0" presId="urn:microsoft.com/office/officeart/2005/8/layout/lProcess2"/>
    <dgm:cxn modelId="{2BB1CECC-6778-4508-837B-69A6E887963B}" type="presParOf" srcId="{179A5276-2A6A-48A1-819F-FB6CDC2CEAF8}" destId="{76D2972D-A4B8-4F09-A680-3655DAECF74B}" srcOrd="2" destOrd="0" presId="urn:microsoft.com/office/officeart/2005/8/layout/lProcess2"/>
    <dgm:cxn modelId="{CD85BD5D-F91F-413E-BA1C-2038733E2061}" type="presParOf" srcId="{179A5276-2A6A-48A1-819F-FB6CDC2CEAF8}" destId="{06C99F92-F328-4D01-9149-CA753CF8F7D0}" srcOrd="3" destOrd="0" presId="urn:microsoft.com/office/officeart/2005/8/layout/lProcess2"/>
    <dgm:cxn modelId="{87668CD4-3A7D-44D8-B65B-48D5C81BD5D5}" type="presParOf" srcId="{179A5276-2A6A-48A1-819F-FB6CDC2CEAF8}" destId="{1471002C-4AB7-46E9-B088-3DA103B9A95D}" srcOrd="4" destOrd="0" presId="urn:microsoft.com/office/officeart/2005/8/layout/lProcess2"/>
    <dgm:cxn modelId="{3F3AC300-6925-4A2D-BED5-070ACF78E822}" type="presParOf" srcId="{99DEA0F4-D2EB-4BA9-807A-85123A06C744}" destId="{FD35374D-F6FC-45C8-A65A-0AFFB5953DB5}" srcOrd="3" destOrd="0" presId="urn:microsoft.com/office/officeart/2005/8/layout/lProcess2"/>
    <dgm:cxn modelId="{434D713B-6525-4B16-BF10-6F2EED63DF3E}" type="presParOf" srcId="{99DEA0F4-D2EB-4BA9-807A-85123A06C744}" destId="{A0965FAA-724F-4F00-AD4C-38BDE1B473D0}" srcOrd="4" destOrd="0" presId="urn:microsoft.com/office/officeart/2005/8/layout/lProcess2"/>
    <dgm:cxn modelId="{9126DE3D-9174-4F08-BEB6-F3BFEAED9371}" type="presParOf" srcId="{A0965FAA-724F-4F00-AD4C-38BDE1B473D0}" destId="{E68BDB87-718B-425A-A575-4B7287DCD430}" srcOrd="0" destOrd="0" presId="urn:microsoft.com/office/officeart/2005/8/layout/lProcess2"/>
    <dgm:cxn modelId="{ACD966EC-5EAE-4F3E-A1E4-69F12FD62095}" type="presParOf" srcId="{A0965FAA-724F-4F00-AD4C-38BDE1B473D0}" destId="{435BED79-6506-480F-ACA9-A8CF3CA2302D}" srcOrd="1" destOrd="0" presId="urn:microsoft.com/office/officeart/2005/8/layout/lProcess2"/>
    <dgm:cxn modelId="{DFDFADF6-0E62-4716-9793-A47EE40EC204}" type="presParOf" srcId="{A0965FAA-724F-4F00-AD4C-38BDE1B473D0}" destId="{9D1C886C-C3E6-4931-87D9-941A3BC466A2}" srcOrd="2" destOrd="0" presId="urn:microsoft.com/office/officeart/2005/8/layout/lProcess2"/>
    <dgm:cxn modelId="{13576C9E-6F09-4EA4-908D-1B1A58402646}" type="presParOf" srcId="{9D1C886C-C3E6-4931-87D9-941A3BC466A2}" destId="{34591949-B1A4-4555-A864-B2E84B408468}" srcOrd="0" destOrd="0" presId="urn:microsoft.com/office/officeart/2005/8/layout/lProcess2"/>
    <dgm:cxn modelId="{EBE57BDF-4949-4299-B401-CF0A0DDE1548}" type="presParOf" srcId="{34591949-B1A4-4555-A864-B2E84B408468}" destId="{A55177DF-B466-495F-ABBA-267B6388B4BD}" srcOrd="0" destOrd="0" presId="urn:microsoft.com/office/officeart/2005/8/layout/lProcess2"/>
    <dgm:cxn modelId="{B5B78FA7-2675-4A2D-8C63-9085581E8E27}" type="presParOf" srcId="{34591949-B1A4-4555-A864-B2E84B408468}" destId="{AEBC709F-454B-41F4-8C28-0C02BBB72215}" srcOrd="1" destOrd="0" presId="urn:microsoft.com/office/officeart/2005/8/layout/lProcess2"/>
    <dgm:cxn modelId="{E6B7F721-4709-4965-90C3-B9645CB705DC}" type="presParOf" srcId="{34591949-B1A4-4555-A864-B2E84B408468}" destId="{EAD565AA-A607-4F1A-A3D7-1C4AD2038B03}" srcOrd="2" destOrd="0" presId="urn:microsoft.com/office/officeart/2005/8/layout/lProcess2"/>
    <dgm:cxn modelId="{4F8BFBB6-DFCD-428E-9E47-3728F03DFD57}" type="presParOf" srcId="{34591949-B1A4-4555-A864-B2E84B408468}" destId="{1918167E-D9E2-4F26-BE5B-43236C6CA93F}" srcOrd="3" destOrd="0" presId="urn:microsoft.com/office/officeart/2005/8/layout/lProcess2"/>
    <dgm:cxn modelId="{8407B0B0-E66D-401D-A668-E96EC1914FAB}" type="presParOf" srcId="{34591949-B1A4-4555-A864-B2E84B408468}" destId="{4C7F46F4-3EB5-4963-8D7F-EAE07635C36B}" srcOrd="4" destOrd="0" presId="urn:microsoft.com/office/officeart/2005/8/layout/l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5" qsCatId="simple" csTypeId="urn:microsoft.com/office/officeart/2005/8/colors/accent2_1#4"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a:solidFill>
          <a:schemeClr val="accent2">
            <a:lumMod val="60000"/>
            <a:lumOff val="40000"/>
          </a:schemeClr>
        </a:solidFill>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7" qsCatId="simple" csTypeId="urn:microsoft.com/office/officeart/2005/8/colors/accent2_1#5"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a:solidFill>
          <a:schemeClr val="accent2">
            <a:lumMod val="20000"/>
            <a:lumOff val="80000"/>
          </a:schemeClr>
        </a:solidFill>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a:solidFill>
          <a:schemeClr val="accent2">
            <a:lumMod val="60000"/>
            <a:lumOff val="40000"/>
          </a:schemeClr>
        </a:solidFill>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B47CEA4-6A88-5C4B-A8A3-1E1CC7EF9637}" type="doc">
      <dgm:prSet loTypeId="urn:microsoft.com/office/officeart/2005/8/layout/cycle5" loCatId="" qsTypeId="urn:microsoft.com/office/officeart/2005/8/quickstyle/simple1#7" qsCatId="simple" csTypeId="urn:microsoft.com/office/officeart/2005/8/colors/accent1_2#4" csCatId="accent1" phldr="1"/>
      <dgm:spPr/>
      <dgm:t>
        <a:bodyPr/>
        <a:lstStyle/>
        <a:p>
          <a:endParaRPr lang="en-US"/>
        </a:p>
      </dgm:t>
    </dgm:pt>
    <dgm:pt modelId="{453DE712-7ACA-014F-90DB-646D0DAB3FFB}">
      <dgm:prSet phldrT="[Text]" custT="1"/>
      <dgm:spPr>
        <a:solidFill>
          <a:schemeClr val="accent2">
            <a:lumMod val="40000"/>
            <a:lumOff val="60000"/>
          </a:schemeClr>
        </a:solidFill>
      </dgm:spPr>
      <dgm:t>
        <a:bodyPr/>
        <a:lstStyle/>
        <a:p>
          <a:pPr rtl="0"/>
          <a:r>
            <a:rPr lang="en-US" sz="2000" dirty="0">
              <a:solidFill>
                <a:schemeClr val="tx1"/>
              </a:solidFill>
            </a:rPr>
            <a:t>Ask</a:t>
          </a:r>
        </a:p>
      </dgm:t>
    </dgm:pt>
    <dgm:pt modelId="{2FD0B632-3837-5343-BAA3-F6B6C953D136}" type="parTrans" cxnId="{DE1CDF1E-775B-B743-B756-7FA518C13865}">
      <dgm:prSet/>
      <dgm:spPr/>
      <dgm:t>
        <a:bodyPr/>
        <a:lstStyle/>
        <a:p>
          <a:endParaRPr lang="en-US" sz="2400"/>
        </a:p>
      </dgm:t>
    </dgm:pt>
    <dgm:pt modelId="{1530C34D-6E33-DD4C-81A4-126BB08B7705}" type="sibTrans" cxnId="{DE1CDF1E-775B-B743-B756-7FA518C13865}">
      <dgm:prSet/>
      <dgm:spPr/>
      <dgm:t>
        <a:bodyPr/>
        <a:lstStyle/>
        <a:p>
          <a:endParaRPr lang="en-US" sz="2400"/>
        </a:p>
      </dgm:t>
    </dgm:pt>
    <dgm:pt modelId="{BB8159CD-8A7B-074A-AE31-EF730BC57732}">
      <dgm:prSet phldrT="[Text]" custT="1"/>
      <dgm:spPr>
        <a:solidFill>
          <a:schemeClr val="accent2">
            <a:lumMod val="40000"/>
            <a:lumOff val="60000"/>
          </a:schemeClr>
        </a:solidFill>
      </dgm:spPr>
      <dgm:t>
        <a:bodyPr/>
        <a:lstStyle/>
        <a:p>
          <a:pPr rtl="0"/>
          <a:r>
            <a:rPr lang="en-US" sz="2000" dirty="0">
              <a:solidFill>
                <a:schemeClr val="tx1"/>
              </a:solidFill>
            </a:rPr>
            <a:t>Clarify</a:t>
          </a:r>
        </a:p>
      </dgm:t>
    </dgm:pt>
    <dgm:pt modelId="{849CDFAD-4F69-1643-BDAA-3175FC179EA9}" type="parTrans" cxnId="{7E3EE896-66DB-E94D-9DE6-35A92B1D8DFB}">
      <dgm:prSet/>
      <dgm:spPr/>
      <dgm:t>
        <a:bodyPr/>
        <a:lstStyle/>
        <a:p>
          <a:endParaRPr lang="en-US" sz="2400"/>
        </a:p>
      </dgm:t>
    </dgm:pt>
    <dgm:pt modelId="{82AAE227-88A3-EF4B-9660-1B0E2DEA33EB}" type="sibTrans" cxnId="{7E3EE896-66DB-E94D-9DE6-35A92B1D8DFB}">
      <dgm:prSet/>
      <dgm:spPr/>
      <dgm:t>
        <a:bodyPr/>
        <a:lstStyle/>
        <a:p>
          <a:endParaRPr lang="en-US" sz="2400"/>
        </a:p>
      </dgm:t>
    </dgm:pt>
    <dgm:pt modelId="{A0A1A37B-952D-B14B-B3EA-2443DAA1A711}">
      <dgm:prSet phldrT="[Text]" custT="1"/>
      <dgm:spPr>
        <a:solidFill>
          <a:schemeClr val="accent2">
            <a:lumMod val="40000"/>
            <a:lumOff val="60000"/>
          </a:schemeClr>
        </a:solidFill>
      </dgm:spPr>
      <dgm:t>
        <a:bodyPr/>
        <a:lstStyle/>
        <a:p>
          <a:r>
            <a:rPr lang="en-US" sz="2000" dirty="0">
              <a:solidFill>
                <a:schemeClr val="tx1"/>
              </a:solidFill>
            </a:rPr>
            <a:t>Normalize</a:t>
          </a:r>
        </a:p>
      </dgm:t>
    </dgm:pt>
    <dgm:pt modelId="{ED78BEDF-07AD-5143-95AC-C17A57049814}" type="parTrans" cxnId="{80301FB0-677E-A34D-8FEA-77235D14A603}">
      <dgm:prSet/>
      <dgm:spPr/>
      <dgm:t>
        <a:bodyPr/>
        <a:lstStyle/>
        <a:p>
          <a:endParaRPr lang="en-US" sz="2400"/>
        </a:p>
      </dgm:t>
    </dgm:pt>
    <dgm:pt modelId="{8A82E036-B80B-F04C-A216-0216269BBFF9}" type="sibTrans" cxnId="{80301FB0-677E-A34D-8FEA-77235D14A603}">
      <dgm:prSet/>
      <dgm:spPr/>
      <dgm:t>
        <a:bodyPr/>
        <a:lstStyle/>
        <a:p>
          <a:endParaRPr lang="en-US" sz="2400"/>
        </a:p>
      </dgm:t>
    </dgm:pt>
    <dgm:pt modelId="{536F173E-2B30-BC48-A8F3-6F850242C0C2}">
      <dgm:prSet phldrT="[Text]" custT="1"/>
      <dgm:spPr>
        <a:solidFill>
          <a:schemeClr val="accent2">
            <a:lumMod val="40000"/>
            <a:lumOff val="60000"/>
          </a:schemeClr>
        </a:solidFill>
      </dgm:spPr>
      <dgm:t>
        <a:bodyPr/>
        <a:lstStyle/>
        <a:p>
          <a:r>
            <a:rPr lang="en-US" sz="2000" dirty="0">
              <a:solidFill>
                <a:schemeClr val="tx1"/>
              </a:solidFill>
            </a:rPr>
            <a:t>Respond</a:t>
          </a:r>
        </a:p>
      </dgm:t>
    </dgm:pt>
    <dgm:pt modelId="{C322705F-A635-D745-B9D0-19A471AFE6AF}" type="parTrans" cxnId="{2121036A-376A-5149-9D91-4DF5FC90E6C5}">
      <dgm:prSet/>
      <dgm:spPr/>
      <dgm:t>
        <a:bodyPr/>
        <a:lstStyle/>
        <a:p>
          <a:endParaRPr lang="en-US" sz="2400"/>
        </a:p>
      </dgm:t>
    </dgm:pt>
    <dgm:pt modelId="{E84ED95B-EC29-DD40-83C0-4CE92C71676F}" type="sibTrans" cxnId="{2121036A-376A-5149-9D91-4DF5FC90E6C5}">
      <dgm:prSet/>
      <dgm:spPr/>
      <dgm:t>
        <a:bodyPr/>
        <a:lstStyle/>
        <a:p>
          <a:endParaRPr lang="en-US" sz="2400"/>
        </a:p>
      </dgm:t>
    </dgm:pt>
    <dgm:pt modelId="{1F5B14AE-6E99-A045-93CA-EEFCCE497AF0}">
      <dgm:prSet phldrT="[Text]" custT="1"/>
      <dgm:spPr>
        <a:solidFill>
          <a:schemeClr val="accent2">
            <a:lumMod val="40000"/>
            <a:lumOff val="60000"/>
          </a:schemeClr>
        </a:solidFill>
      </dgm:spPr>
      <dgm:t>
        <a:bodyPr/>
        <a:lstStyle/>
        <a:p>
          <a:r>
            <a:rPr lang="en-US" sz="2000" dirty="0">
              <a:solidFill>
                <a:schemeClr val="tx1"/>
              </a:solidFill>
            </a:rPr>
            <a:t>Reflect</a:t>
          </a:r>
        </a:p>
      </dgm:t>
    </dgm:pt>
    <dgm:pt modelId="{8E5378F4-91FE-FD4A-AB83-E224CEC02821}" type="parTrans" cxnId="{C14E1393-2425-9E4D-A504-579C53AD761E}">
      <dgm:prSet/>
      <dgm:spPr/>
      <dgm:t>
        <a:bodyPr/>
        <a:lstStyle/>
        <a:p>
          <a:endParaRPr lang="en-US" sz="2400"/>
        </a:p>
      </dgm:t>
    </dgm:pt>
    <dgm:pt modelId="{50AE64FB-8607-5A46-BCFA-DB696E130656}" type="sibTrans" cxnId="{C14E1393-2425-9E4D-A504-579C53AD761E}">
      <dgm:prSet/>
      <dgm:spPr>
        <a:ln>
          <a:solidFill>
            <a:schemeClr val="tx1"/>
          </a:solidFill>
        </a:ln>
      </dgm:spPr>
      <dgm:t>
        <a:bodyPr/>
        <a:lstStyle/>
        <a:p>
          <a:endParaRPr lang="en-US" sz="2400"/>
        </a:p>
      </dgm:t>
    </dgm:pt>
    <dgm:pt modelId="{A46296A5-8597-6646-9AD3-241C61AE7680}" type="pres">
      <dgm:prSet presAssocID="{AB47CEA4-6A88-5C4B-A8A3-1E1CC7EF9637}" presName="cycle" presStyleCnt="0">
        <dgm:presLayoutVars>
          <dgm:dir/>
          <dgm:resizeHandles val="exact"/>
        </dgm:presLayoutVars>
      </dgm:prSet>
      <dgm:spPr/>
    </dgm:pt>
    <dgm:pt modelId="{AFEA5673-8FB2-4841-BDE3-64352DB65031}" type="pres">
      <dgm:prSet presAssocID="{453DE712-7ACA-014F-90DB-646D0DAB3FFB}" presName="node" presStyleLbl="node1" presStyleIdx="0" presStyleCnt="5">
        <dgm:presLayoutVars>
          <dgm:bulletEnabled val="1"/>
        </dgm:presLayoutVars>
      </dgm:prSet>
      <dgm:spPr/>
    </dgm:pt>
    <dgm:pt modelId="{5BEAA282-2DFA-3046-AA17-0005ECC0A579}" type="pres">
      <dgm:prSet presAssocID="{453DE712-7ACA-014F-90DB-646D0DAB3FFB}" presName="spNode" presStyleCnt="0"/>
      <dgm:spPr/>
    </dgm:pt>
    <dgm:pt modelId="{35D94DD7-BDA0-E046-AF0A-DF25439F15A9}" type="pres">
      <dgm:prSet presAssocID="{1530C34D-6E33-DD4C-81A4-126BB08B7705}" presName="sibTrans" presStyleLbl="sibTrans1D1" presStyleIdx="0" presStyleCnt="5"/>
      <dgm:spPr/>
    </dgm:pt>
    <dgm:pt modelId="{CA1CE246-F003-CB45-9A83-3251CB71ED7C}" type="pres">
      <dgm:prSet presAssocID="{BB8159CD-8A7B-074A-AE31-EF730BC57732}" presName="node" presStyleLbl="node1" presStyleIdx="1" presStyleCnt="5">
        <dgm:presLayoutVars>
          <dgm:bulletEnabled val="1"/>
        </dgm:presLayoutVars>
      </dgm:prSet>
      <dgm:spPr/>
    </dgm:pt>
    <dgm:pt modelId="{756BC2CD-59C6-2A46-A558-A8EC7F35521E}" type="pres">
      <dgm:prSet presAssocID="{BB8159CD-8A7B-074A-AE31-EF730BC57732}" presName="spNode" presStyleCnt="0"/>
      <dgm:spPr/>
    </dgm:pt>
    <dgm:pt modelId="{A40D1538-5602-C84D-8DD0-ED14E7E49895}" type="pres">
      <dgm:prSet presAssocID="{82AAE227-88A3-EF4B-9660-1B0E2DEA33EB}" presName="sibTrans" presStyleLbl="sibTrans1D1" presStyleIdx="1" presStyleCnt="5"/>
      <dgm:spPr/>
    </dgm:pt>
    <dgm:pt modelId="{1DA06823-12E8-E647-AEEF-0769FEF0C8DE}" type="pres">
      <dgm:prSet presAssocID="{A0A1A37B-952D-B14B-B3EA-2443DAA1A711}" presName="node" presStyleLbl="node1" presStyleIdx="2" presStyleCnt="5">
        <dgm:presLayoutVars>
          <dgm:bulletEnabled val="1"/>
        </dgm:presLayoutVars>
      </dgm:prSet>
      <dgm:spPr/>
    </dgm:pt>
    <dgm:pt modelId="{C639DB3D-0CCF-8A41-B97E-A7430217FD4C}" type="pres">
      <dgm:prSet presAssocID="{A0A1A37B-952D-B14B-B3EA-2443DAA1A711}" presName="spNode" presStyleCnt="0"/>
      <dgm:spPr/>
    </dgm:pt>
    <dgm:pt modelId="{AD1523A8-DCC0-5C4B-B31E-B9B2D99FABE3}" type="pres">
      <dgm:prSet presAssocID="{8A82E036-B80B-F04C-A216-0216269BBFF9}" presName="sibTrans" presStyleLbl="sibTrans1D1" presStyleIdx="2" presStyleCnt="5"/>
      <dgm:spPr/>
    </dgm:pt>
    <dgm:pt modelId="{6A6F0E88-5B87-9F49-A296-12A71F2CF83F}" type="pres">
      <dgm:prSet presAssocID="{536F173E-2B30-BC48-A8F3-6F850242C0C2}" presName="node" presStyleLbl="node1" presStyleIdx="3" presStyleCnt="5">
        <dgm:presLayoutVars>
          <dgm:bulletEnabled val="1"/>
        </dgm:presLayoutVars>
      </dgm:prSet>
      <dgm:spPr/>
    </dgm:pt>
    <dgm:pt modelId="{502E93A5-8659-D74F-9C4F-16F6D2918743}" type="pres">
      <dgm:prSet presAssocID="{536F173E-2B30-BC48-A8F3-6F850242C0C2}" presName="spNode" presStyleCnt="0"/>
      <dgm:spPr/>
    </dgm:pt>
    <dgm:pt modelId="{9F7FC55D-31B3-4449-B2E6-D6C5FA27120A}" type="pres">
      <dgm:prSet presAssocID="{E84ED95B-EC29-DD40-83C0-4CE92C71676F}" presName="sibTrans" presStyleLbl="sibTrans1D1" presStyleIdx="3" presStyleCnt="5"/>
      <dgm:spPr/>
    </dgm:pt>
    <dgm:pt modelId="{65157A86-1CBC-9045-A959-0E76420A7D97}" type="pres">
      <dgm:prSet presAssocID="{1F5B14AE-6E99-A045-93CA-EEFCCE497AF0}" presName="node" presStyleLbl="node1" presStyleIdx="4" presStyleCnt="5">
        <dgm:presLayoutVars>
          <dgm:bulletEnabled val="1"/>
        </dgm:presLayoutVars>
      </dgm:prSet>
      <dgm:spPr/>
    </dgm:pt>
    <dgm:pt modelId="{9057EBCE-DEAA-D249-AB07-C8095AFF5573}" type="pres">
      <dgm:prSet presAssocID="{1F5B14AE-6E99-A045-93CA-EEFCCE497AF0}" presName="spNode" presStyleCnt="0"/>
      <dgm:spPr/>
    </dgm:pt>
    <dgm:pt modelId="{BA387CAE-1EF1-A140-800D-259E0A0AB911}" type="pres">
      <dgm:prSet presAssocID="{50AE64FB-8607-5A46-BCFA-DB696E130656}" presName="sibTrans" presStyleLbl="sibTrans1D1" presStyleIdx="4" presStyleCnt="5"/>
      <dgm:spPr/>
    </dgm:pt>
  </dgm:ptLst>
  <dgm:cxnLst>
    <dgm:cxn modelId="{65775106-47E7-2A48-8A88-2379EC99A56B}" type="presOf" srcId="{1F5B14AE-6E99-A045-93CA-EEFCCE497AF0}" destId="{65157A86-1CBC-9045-A959-0E76420A7D97}" srcOrd="0" destOrd="0" presId="urn:microsoft.com/office/officeart/2005/8/layout/cycle5"/>
    <dgm:cxn modelId="{C7949906-3D74-F743-A62C-8C00DDA99ADA}" type="presOf" srcId="{50AE64FB-8607-5A46-BCFA-DB696E130656}" destId="{BA387CAE-1EF1-A140-800D-259E0A0AB911}" srcOrd="0" destOrd="0" presId="urn:microsoft.com/office/officeart/2005/8/layout/cycle5"/>
    <dgm:cxn modelId="{3A93F407-5D23-1C4A-B7C9-9AD75BB5E5B2}" type="presOf" srcId="{82AAE227-88A3-EF4B-9660-1B0E2DEA33EB}" destId="{A40D1538-5602-C84D-8DD0-ED14E7E49895}" srcOrd="0" destOrd="0" presId="urn:microsoft.com/office/officeart/2005/8/layout/cycle5"/>
    <dgm:cxn modelId="{DE1CDF1E-775B-B743-B756-7FA518C13865}" srcId="{AB47CEA4-6A88-5C4B-A8A3-1E1CC7EF9637}" destId="{453DE712-7ACA-014F-90DB-646D0DAB3FFB}" srcOrd="0" destOrd="0" parTransId="{2FD0B632-3837-5343-BAA3-F6B6C953D136}" sibTransId="{1530C34D-6E33-DD4C-81A4-126BB08B7705}"/>
    <dgm:cxn modelId="{390FAF3D-3C76-AE4D-AF24-63400CEFC4CB}" type="presOf" srcId="{453DE712-7ACA-014F-90DB-646D0DAB3FFB}" destId="{AFEA5673-8FB2-4841-BDE3-64352DB65031}" srcOrd="0" destOrd="0" presId="urn:microsoft.com/office/officeart/2005/8/layout/cycle5"/>
    <dgm:cxn modelId="{2121036A-376A-5149-9D91-4DF5FC90E6C5}" srcId="{AB47CEA4-6A88-5C4B-A8A3-1E1CC7EF9637}" destId="{536F173E-2B30-BC48-A8F3-6F850242C0C2}" srcOrd="3" destOrd="0" parTransId="{C322705F-A635-D745-B9D0-19A471AFE6AF}" sibTransId="{E84ED95B-EC29-DD40-83C0-4CE92C71676F}"/>
    <dgm:cxn modelId="{3D1FBC89-98CB-8A42-9D06-76D9B0AD81F1}" type="presOf" srcId="{1530C34D-6E33-DD4C-81A4-126BB08B7705}" destId="{35D94DD7-BDA0-E046-AF0A-DF25439F15A9}" srcOrd="0" destOrd="0" presId="urn:microsoft.com/office/officeart/2005/8/layout/cycle5"/>
    <dgm:cxn modelId="{C14E1393-2425-9E4D-A504-579C53AD761E}" srcId="{AB47CEA4-6A88-5C4B-A8A3-1E1CC7EF9637}" destId="{1F5B14AE-6E99-A045-93CA-EEFCCE497AF0}" srcOrd="4" destOrd="0" parTransId="{8E5378F4-91FE-FD4A-AB83-E224CEC02821}" sibTransId="{50AE64FB-8607-5A46-BCFA-DB696E130656}"/>
    <dgm:cxn modelId="{DA565794-BDA1-D14E-B714-7E1DE8E06A86}" type="presOf" srcId="{8A82E036-B80B-F04C-A216-0216269BBFF9}" destId="{AD1523A8-DCC0-5C4B-B31E-B9B2D99FABE3}" srcOrd="0" destOrd="0" presId="urn:microsoft.com/office/officeart/2005/8/layout/cycle5"/>
    <dgm:cxn modelId="{7E3EE896-66DB-E94D-9DE6-35A92B1D8DFB}" srcId="{AB47CEA4-6A88-5C4B-A8A3-1E1CC7EF9637}" destId="{BB8159CD-8A7B-074A-AE31-EF730BC57732}" srcOrd="1" destOrd="0" parTransId="{849CDFAD-4F69-1643-BDAA-3175FC179EA9}" sibTransId="{82AAE227-88A3-EF4B-9660-1B0E2DEA33EB}"/>
    <dgm:cxn modelId="{80301FB0-677E-A34D-8FEA-77235D14A603}" srcId="{AB47CEA4-6A88-5C4B-A8A3-1E1CC7EF9637}" destId="{A0A1A37B-952D-B14B-B3EA-2443DAA1A711}" srcOrd="2" destOrd="0" parTransId="{ED78BEDF-07AD-5143-95AC-C17A57049814}" sibTransId="{8A82E036-B80B-F04C-A216-0216269BBFF9}"/>
    <dgm:cxn modelId="{F01033B7-9EDF-504A-8C1D-E7618C017CF5}" type="presOf" srcId="{BB8159CD-8A7B-074A-AE31-EF730BC57732}" destId="{CA1CE246-F003-CB45-9A83-3251CB71ED7C}" srcOrd="0" destOrd="0" presId="urn:microsoft.com/office/officeart/2005/8/layout/cycle5"/>
    <dgm:cxn modelId="{DBC47BB7-05EF-0249-A9FF-E5814F7F4FF7}" type="presOf" srcId="{AB47CEA4-6A88-5C4B-A8A3-1E1CC7EF9637}" destId="{A46296A5-8597-6646-9AD3-241C61AE7680}" srcOrd="0" destOrd="0" presId="urn:microsoft.com/office/officeart/2005/8/layout/cycle5"/>
    <dgm:cxn modelId="{E6D00FDA-F821-6742-94F8-3E60D26E40E9}" type="presOf" srcId="{A0A1A37B-952D-B14B-B3EA-2443DAA1A711}" destId="{1DA06823-12E8-E647-AEEF-0769FEF0C8DE}" srcOrd="0" destOrd="0" presId="urn:microsoft.com/office/officeart/2005/8/layout/cycle5"/>
    <dgm:cxn modelId="{C6DDB0EE-19B6-A346-A21E-BF264E1265D6}" type="presOf" srcId="{536F173E-2B30-BC48-A8F3-6F850242C0C2}" destId="{6A6F0E88-5B87-9F49-A296-12A71F2CF83F}" srcOrd="0" destOrd="0" presId="urn:microsoft.com/office/officeart/2005/8/layout/cycle5"/>
    <dgm:cxn modelId="{C194DDF4-0923-7444-9D0C-170A6AB85F83}" type="presOf" srcId="{E84ED95B-EC29-DD40-83C0-4CE92C71676F}" destId="{9F7FC55D-31B3-4449-B2E6-D6C5FA27120A}" srcOrd="0" destOrd="0" presId="urn:microsoft.com/office/officeart/2005/8/layout/cycle5"/>
    <dgm:cxn modelId="{01B8181B-C657-2847-B23F-7F7B5DF62C70}" type="presParOf" srcId="{A46296A5-8597-6646-9AD3-241C61AE7680}" destId="{AFEA5673-8FB2-4841-BDE3-64352DB65031}" srcOrd="0" destOrd="0" presId="urn:microsoft.com/office/officeart/2005/8/layout/cycle5"/>
    <dgm:cxn modelId="{FD606996-88B4-5441-93E6-F287E79846AA}" type="presParOf" srcId="{A46296A5-8597-6646-9AD3-241C61AE7680}" destId="{5BEAA282-2DFA-3046-AA17-0005ECC0A579}" srcOrd="1" destOrd="0" presId="urn:microsoft.com/office/officeart/2005/8/layout/cycle5"/>
    <dgm:cxn modelId="{392080C6-950A-244A-B89A-545965948745}" type="presParOf" srcId="{A46296A5-8597-6646-9AD3-241C61AE7680}" destId="{35D94DD7-BDA0-E046-AF0A-DF25439F15A9}" srcOrd="2" destOrd="0" presId="urn:microsoft.com/office/officeart/2005/8/layout/cycle5"/>
    <dgm:cxn modelId="{7032EA1A-ACF8-C947-840F-8FE6E1A87C7E}" type="presParOf" srcId="{A46296A5-8597-6646-9AD3-241C61AE7680}" destId="{CA1CE246-F003-CB45-9A83-3251CB71ED7C}" srcOrd="3" destOrd="0" presId="urn:microsoft.com/office/officeart/2005/8/layout/cycle5"/>
    <dgm:cxn modelId="{9ABBA798-16EB-5641-99B0-2E5DE92E9E6B}" type="presParOf" srcId="{A46296A5-8597-6646-9AD3-241C61AE7680}" destId="{756BC2CD-59C6-2A46-A558-A8EC7F35521E}" srcOrd="4" destOrd="0" presId="urn:microsoft.com/office/officeart/2005/8/layout/cycle5"/>
    <dgm:cxn modelId="{F26590CD-7ADB-BC47-8833-A404596F912A}" type="presParOf" srcId="{A46296A5-8597-6646-9AD3-241C61AE7680}" destId="{A40D1538-5602-C84D-8DD0-ED14E7E49895}" srcOrd="5" destOrd="0" presId="urn:microsoft.com/office/officeart/2005/8/layout/cycle5"/>
    <dgm:cxn modelId="{FFB54EDC-D55A-994F-9E6B-C64C3195AEFA}" type="presParOf" srcId="{A46296A5-8597-6646-9AD3-241C61AE7680}" destId="{1DA06823-12E8-E647-AEEF-0769FEF0C8DE}" srcOrd="6" destOrd="0" presId="urn:microsoft.com/office/officeart/2005/8/layout/cycle5"/>
    <dgm:cxn modelId="{D1712965-DAC8-C345-BEDA-A448F34C18FE}" type="presParOf" srcId="{A46296A5-8597-6646-9AD3-241C61AE7680}" destId="{C639DB3D-0CCF-8A41-B97E-A7430217FD4C}" srcOrd="7" destOrd="0" presId="urn:microsoft.com/office/officeart/2005/8/layout/cycle5"/>
    <dgm:cxn modelId="{67CFAE78-0E49-9146-A044-D2C0BADCF6FB}" type="presParOf" srcId="{A46296A5-8597-6646-9AD3-241C61AE7680}" destId="{AD1523A8-DCC0-5C4B-B31E-B9B2D99FABE3}" srcOrd="8" destOrd="0" presId="urn:microsoft.com/office/officeart/2005/8/layout/cycle5"/>
    <dgm:cxn modelId="{0D14D0C0-3591-0349-AF91-8894D60D5637}" type="presParOf" srcId="{A46296A5-8597-6646-9AD3-241C61AE7680}" destId="{6A6F0E88-5B87-9F49-A296-12A71F2CF83F}" srcOrd="9" destOrd="0" presId="urn:microsoft.com/office/officeart/2005/8/layout/cycle5"/>
    <dgm:cxn modelId="{FBA77EB6-24B9-984B-892F-F4C78C8EF96E}" type="presParOf" srcId="{A46296A5-8597-6646-9AD3-241C61AE7680}" destId="{502E93A5-8659-D74F-9C4F-16F6D2918743}" srcOrd="10" destOrd="0" presId="urn:microsoft.com/office/officeart/2005/8/layout/cycle5"/>
    <dgm:cxn modelId="{E35A7521-233B-4B41-A33F-ECC1B099FFCF}" type="presParOf" srcId="{A46296A5-8597-6646-9AD3-241C61AE7680}" destId="{9F7FC55D-31B3-4449-B2E6-D6C5FA27120A}" srcOrd="11" destOrd="0" presId="urn:microsoft.com/office/officeart/2005/8/layout/cycle5"/>
    <dgm:cxn modelId="{479DC035-62D0-7248-8E19-ABA749168DF5}" type="presParOf" srcId="{A46296A5-8597-6646-9AD3-241C61AE7680}" destId="{65157A86-1CBC-9045-A959-0E76420A7D97}" srcOrd="12" destOrd="0" presId="urn:microsoft.com/office/officeart/2005/8/layout/cycle5"/>
    <dgm:cxn modelId="{4B68725B-C053-C047-A5A5-D39AC6C666E0}" type="presParOf" srcId="{A46296A5-8597-6646-9AD3-241C61AE7680}" destId="{9057EBCE-DEAA-D249-AB07-C8095AFF5573}" srcOrd="13" destOrd="0" presId="urn:microsoft.com/office/officeart/2005/8/layout/cycle5"/>
    <dgm:cxn modelId="{63B0CD96-B01A-4041-8185-B13CFFDE328B}" type="presParOf" srcId="{A46296A5-8597-6646-9AD3-241C61AE7680}" destId="{BA387CAE-1EF1-A140-800D-259E0A0AB911}" srcOrd="14"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8" qsCatId="simple" csTypeId="urn:microsoft.com/office/officeart/2005/8/colors/accent2_1#6"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a:solidFill>
          <a:schemeClr val="accent2">
            <a:lumMod val="20000"/>
            <a:lumOff val="80000"/>
          </a:schemeClr>
        </a:solidFill>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a:solidFill>
          <a:schemeClr val="accent2">
            <a:lumMod val="20000"/>
            <a:lumOff val="80000"/>
          </a:schemeClr>
        </a:solidFill>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a:solidFill>
          <a:schemeClr val="accent2">
            <a:lumMod val="20000"/>
            <a:lumOff val="80000"/>
          </a:schemeClr>
        </a:solidFill>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BC7C166-B3A6-EB45-B4B7-7F8FC7C54DFC}" type="doc">
      <dgm:prSet loTypeId="urn:microsoft.com/office/officeart/2005/8/layout/chevron1" loCatId="" qsTypeId="urn:microsoft.com/office/officeart/2005/8/quickstyle/simple1#9" qsCatId="simple" csTypeId="urn:microsoft.com/office/officeart/2005/8/colors/accent2_1#7" csCatId="accent2" phldr="1"/>
      <dgm:spPr/>
    </dgm:pt>
    <dgm:pt modelId="{5069F73F-9164-CB4E-94B9-1644280B8312}">
      <dgm:prSet phldrT="[Text]" custT="1"/>
      <dgm:spPr>
        <a:solidFill>
          <a:schemeClr val="accent2">
            <a:lumMod val="20000"/>
            <a:lumOff val="80000"/>
          </a:schemeClr>
        </a:solidFill>
      </dgm:spPr>
      <dgm:t>
        <a:bodyPr/>
        <a:lstStyle/>
        <a:p>
          <a:r>
            <a:rPr lang="en-US" sz="2000" dirty="0"/>
            <a:t>Application</a:t>
          </a:r>
        </a:p>
      </dgm:t>
    </dgm:pt>
    <dgm:pt modelId="{AA00924C-14E0-424F-953A-ABF18F019D8F}" type="parTrans" cxnId="{C9826275-37D1-A14E-AAD7-FB0E913DE81F}">
      <dgm:prSet/>
      <dgm:spPr/>
      <dgm:t>
        <a:bodyPr/>
        <a:lstStyle/>
        <a:p>
          <a:endParaRPr lang="en-US" sz="1800"/>
        </a:p>
      </dgm:t>
    </dgm:pt>
    <dgm:pt modelId="{54885C2C-1F80-D84A-ABCB-0AFFD8FB8F6F}" type="sibTrans" cxnId="{C9826275-37D1-A14E-AAD7-FB0E913DE81F}">
      <dgm:prSet/>
      <dgm:spPr/>
      <dgm:t>
        <a:bodyPr/>
        <a:lstStyle/>
        <a:p>
          <a:endParaRPr lang="en-US" sz="1800"/>
        </a:p>
      </dgm:t>
    </dgm:pt>
    <dgm:pt modelId="{414B59C9-46D6-9F48-B7C4-C73769DCCEC4}">
      <dgm:prSet phldrT="[Text]" custT="1"/>
      <dgm:spPr>
        <a:solidFill>
          <a:schemeClr val="accent2">
            <a:lumMod val="20000"/>
            <a:lumOff val="80000"/>
          </a:schemeClr>
        </a:solidFill>
      </dgm:spPr>
      <dgm:t>
        <a:bodyPr/>
        <a:lstStyle/>
        <a:p>
          <a:r>
            <a:rPr lang="en-US" sz="2000" dirty="0"/>
            <a:t>Match</a:t>
          </a:r>
        </a:p>
      </dgm:t>
    </dgm:pt>
    <dgm:pt modelId="{108324CC-09DA-634E-8E75-1E1875300067}" type="parTrans" cxnId="{5123C8EF-0002-9F42-8431-799888467639}">
      <dgm:prSet/>
      <dgm:spPr/>
      <dgm:t>
        <a:bodyPr/>
        <a:lstStyle/>
        <a:p>
          <a:endParaRPr lang="en-US" sz="1800"/>
        </a:p>
      </dgm:t>
    </dgm:pt>
    <dgm:pt modelId="{5EA28847-3509-6444-BB7C-F6E70DB3E28E}" type="sibTrans" cxnId="{5123C8EF-0002-9F42-8431-799888467639}">
      <dgm:prSet/>
      <dgm:spPr/>
      <dgm:t>
        <a:bodyPr/>
        <a:lstStyle/>
        <a:p>
          <a:endParaRPr lang="en-US" sz="1800"/>
        </a:p>
      </dgm:t>
    </dgm:pt>
    <dgm:pt modelId="{1B1A62A9-DD59-7647-9C80-1DE598B9AE26}">
      <dgm:prSet phldrT="[Text]" custT="1"/>
      <dgm:spPr>
        <a:solidFill>
          <a:schemeClr val="accent2">
            <a:lumMod val="20000"/>
            <a:lumOff val="80000"/>
          </a:schemeClr>
        </a:solidFill>
      </dgm:spPr>
      <dgm:t>
        <a:bodyPr/>
        <a:lstStyle/>
        <a:p>
          <a:r>
            <a:rPr lang="en-US" sz="2000" dirty="0"/>
            <a:t>Orientation</a:t>
          </a:r>
        </a:p>
      </dgm:t>
    </dgm:pt>
    <dgm:pt modelId="{7751E622-0AB1-7242-824D-E6C33D16E43A}" type="parTrans" cxnId="{5DCF839F-7EDA-BD43-9085-2432DD0DF8B3}">
      <dgm:prSet/>
      <dgm:spPr/>
      <dgm:t>
        <a:bodyPr/>
        <a:lstStyle/>
        <a:p>
          <a:endParaRPr lang="en-US" sz="1800"/>
        </a:p>
      </dgm:t>
    </dgm:pt>
    <dgm:pt modelId="{C8B97D38-2826-8649-9EAD-D5296E9D48D6}" type="sibTrans" cxnId="{5DCF839F-7EDA-BD43-9085-2432DD0DF8B3}">
      <dgm:prSet/>
      <dgm:spPr/>
      <dgm:t>
        <a:bodyPr/>
        <a:lstStyle/>
        <a:p>
          <a:endParaRPr lang="en-US" sz="1800"/>
        </a:p>
      </dgm:t>
    </dgm:pt>
    <dgm:pt modelId="{598DB3E8-02F5-364D-B0CD-1C801ADA09E3}">
      <dgm:prSet phldrT="[Text]" custT="1"/>
      <dgm:spPr>
        <a:solidFill>
          <a:schemeClr val="accent2">
            <a:lumMod val="20000"/>
            <a:lumOff val="80000"/>
          </a:schemeClr>
        </a:solidFill>
      </dgm:spPr>
      <dgm:t>
        <a:bodyPr/>
        <a:lstStyle/>
        <a:p>
          <a:r>
            <a:rPr lang="en-US" sz="2000" dirty="0"/>
            <a:t>Residency</a:t>
          </a:r>
        </a:p>
      </dgm:t>
    </dgm:pt>
    <dgm:pt modelId="{7AFC0BF6-4C49-1543-8D9B-84A97E334FE5}" type="parTrans" cxnId="{0A42F062-03C6-3445-AFFC-9F7F4C407A62}">
      <dgm:prSet/>
      <dgm:spPr/>
      <dgm:t>
        <a:bodyPr/>
        <a:lstStyle/>
        <a:p>
          <a:endParaRPr lang="en-US" sz="1800"/>
        </a:p>
      </dgm:t>
    </dgm:pt>
    <dgm:pt modelId="{22B49429-B489-A649-9B69-0FA0FA831280}" type="sibTrans" cxnId="{0A42F062-03C6-3445-AFFC-9F7F4C407A62}">
      <dgm:prSet/>
      <dgm:spPr/>
      <dgm:t>
        <a:bodyPr/>
        <a:lstStyle/>
        <a:p>
          <a:endParaRPr lang="en-US" sz="1800"/>
        </a:p>
      </dgm:t>
    </dgm:pt>
    <dgm:pt modelId="{E0372F9C-9CF1-1D42-AB3E-5A46D553AB18}">
      <dgm:prSet phldrT="[Text]" custT="1"/>
      <dgm:spPr>
        <a:solidFill>
          <a:schemeClr val="accent2">
            <a:lumMod val="20000"/>
            <a:lumOff val="80000"/>
          </a:schemeClr>
        </a:solidFill>
      </dgm:spPr>
      <dgm:t>
        <a:bodyPr/>
        <a:lstStyle/>
        <a:p>
          <a:r>
            <a:rPr lang="en-US" sz="2000" dirty="0"/>
            <a:t>Attending</a:t>
          </a:r>
        </a:p>
      </dgm:t>
    </dgm:pt>
    <dgm:pt modelId="{9592CC48-2CF7-D040-85DC-2873C8A166AE}" type="parTrans" cxnId="{72DE5230-13B7-4C42-96CC-14938286063F}">
      <dgm:prSet/>
      <dgm:spPr/>
      <dgm:t>
        <a:bodyPr/>
        <a:lstStyle/>
        <a:p>
          <a:endParaRPr lang="en-US" sz="1800"/>
        </a:p>
      </dgm:t>
    </dgm:pt>
    <dgm:pt modelId="{5231D1C8-59AC-C54C-8F89-F2C2AF816372}" type="sibTrans" cxnId="{72DE5230-13B7-4C42-96CC-14938286063F}">
      <dgm:prSet/>
      <dgm:spPr/>
      <dgm:t>
        <a:bodyPr/>
        <a:lstStyle/>
        <a:p>
          <a:endParaRPr lang="en-US" sz="1800"/>
        </a:p>
      </dgm:t>
    </dgm:pt>
    <dgm:pt modelId="{FE9E228F-13A9-8349-83F3-DA00E8964386}" type="pres">
      <dgm:prSet presAssocID="{4BC7C166-B3A6-EB45-B4B7-7F8FC7C54DFC}" presName="Name0" presStyleCnt="0">
        <dgm:presLayoutVars>
          <dgm:dir/>
          <dgm:animLvl val="lvl"/>
          <dgm:resizeHandles val="exact"/>
        </dgm:presLayoutVars>
      </dgm:prSet>
      <dgm:spPr/>
    </dgm:pt>
    <dgm:pt modelId="{AB21E008-AD2B-B14A-841B-01A23B525FB0}" type="pres">
      <dgm:prSet presAssocID="{5069F73F-9164-CB4E-94B9-1644280B8312}" presName="parTxOnly" presStyleLbl="node1" presStyleIdx="0" presStyleCnt="5">
        <dgm:presLayoutVars>
          <dgm:chMax val="0"/>
          <dgm:chPref val="0"/>
          <dgm:bulletEnabled val="1"/>
        </dgm:presLayoutVars>
      </dgm:prSet>
      <dgm:spPr/>
    </dgm:pt>
    <dgm:pt modelId="{6FA49E7F-17A8-354E-824D-8C75EE1C2A01}" type="pres">
      <dgm:prSet presAssocID="{54885C2C-1F80-D84A-ABCB-0AFFD8FB8F6F}" presName="parTxOnlySpace" presStyleCnt="0"/>
      <dgm:spPr/>
    </dgm:pt>
    <dgm:pt modelId="{8E8E8411-B9C3-D140-9B27-32E4768E025E}" type="pres">
      <dgm:prSet presAssocID="{414B59C9-46D6-9F48-B7C4-C73769DCCEC4}" presName="parTxOnly" presStyleLbl="node1" presStyleIdx="1" presStyleCnt="5">
        <dgm:presLayoutVars>
          <dgm:chMax val="0"/>
          <dgm:chPref val="0"/>
          <dgm:bulletEnabled val="1"/>
        </dgm:presLayoutVars>
      </dgm:prSet>
      <dgm:spPr/>
    </dgm:pt>
    <dgm:pt modelId="{10D4A3B9-9E92-9145-8C5D-E8B5247D5D53}" type="pres">
      <dgm:prSet presAssocID="{5EA28847-3509-6444-BB7C-F6E70DB3E28E}" presName="parTxOnlySpace" presStyleCnt="0"/>
      <dgm:spPr/>
    </dgm:pt>
    <dgm:pt modelId="{B10BD955-35B7-B242-87F2-53BBEB4D37C3}" type="pres">
      <dgm:prSet presAssocID="{1B1A62A9-DD59-7647-9C80-1DE598B9AE26}" presName="parTxOnly" presStyleLbl="node1" presStyleIdx="2" presStyleCnt="5">
        <dgm:presLayoutVars>
          <dgm:chMax val="0"/>
          <dgm:chPref val="0"/>
          <dgm:bulletEnabled val="1"/>
        </dgm:presLayoutVars>
      </dgm:prSet>
      <dgm:spPr/>
    </dgm:pt>
    <dgm:pt modelId="{184CCF27-4D31-A841-9EA6-31C36F71C6FA}" type="pres">
      <dgm:prSet presAssocID="{C8B97D38-2826-8649-9EAD-D5296E9D48D6}" presName="parTxOnlySpace" presStyleCnt="0"/>
      <dgm:spPr/>
    </dgm:pt>
    <dgm:pt modelId="{7AF130CB-7C78-5F4B-8684-CFE8380536DE}" type="pres">
      <dgm:prSet presAssocID="{598DB3E8-02F5-364D-B0CD-1C801ADA09E3}" presName="parTxOnly" presStyleLbl="node1" presStyleIdx="3" presStyleCnt="5">
        <dgm:presLayoutVars>
          <dgm:chMax val="0"/>
          <dgm:chPref val="0"/>
          <dgm:bulletEnabled val="1"/>
        </dgm:presLayoutVars>
      </dgm:prSet>
      <dgm:spPr/>
    </dgm:pt>
    <dgm:pt modelId="{84BD2E77-CDF0-7540-B650-9476FC2FCF06}" type="pres">
      <dgm:prSet presAssocID="{22B49429-B489-A649-9B69-0FA0FA831280}" presName="parTxOnlySpace" presStyleCnt="0"/>
      <dgm:spPr/>
    </dgm:pt>
    <dgm:pt modelId="{89F77E22-7305-D945-AE4E-E093C648C7C9}" type="pres">
      <dgm:prSet presAssocID="{E0372F9C-9CF1-1D42-AB3E-5A46D553AB18}" presName="parTxOnly" presStyleLbl="node1" presStyleIdx="4" presStyleCnt="5">
        <dgm:presLayoutVars>
          <dgm:chMax val="0"/>
          <dgm:chPref val="0"/>
          <dgm:bulletEnabled val="1"/>
        </dgm:presLayoutVars>
      </dgm:prSet>
      <dgm:spPr/>
    </dgm:pt>
  </dgm:ptLst>
  <dgm:cxnLst>
    <dgm:cxn modelId="{A010A821-3AB0-9F45-B8EA-81FC2A803CFD}" type="presOf" srcId="{4BC7C166-B3A6-EB45-B4B7-7F8FC7C54DFC}" destId="{FE9E228F-13A9-8349-83F3-DA00E8964386}" srcOrd="0" destOrd="0" presId="urn:microsoft.com/office/officeart/2005/8/layout/chevron1"/>
    <dgm:cxn modelId="{72DE5230-13B7-4C42-96CC-14938286063F}" srcId="{4BC7C166-B3A6-EB45-B4B7-7F8FC7C54DFC}" destId="{E0372F9C-9CF1-1D42-AB3E-5A46D553AB18}" srcOrd="4" destOrd="0" parTransId="{9592CC48-2CF7-D040-85DC-2873C8A166AE}" sibTransId="{5231D1C8-59AC-C54C-8F89-F2C2AF816372}"/>
    <dgm:cxn modelId="{0CF72D53-2B37-0142-B761-25B4D9F0A0C9}" type="presOf" srcId="{1B1A62A9-DD59-7647-9C80-1DE598B9AE26}" destId="{B10BD955-35B7-B242-87F2-53BBEB4D37C3}" srcOrd="0" destOrd="0" presId="urn:microsoft.com/office/officeart/2005/8/layout/chevron1"/>
    <dgm:cxn modelId="{72E4D25A-CA21-F94A-9A70-016AA9BC94E6}" type="presOf" srcId="{598DB3E8-02F5-364D-B0CD-1C801ADA09E3}" destId="{7AF130CB-7C78-5F4B-8684-CFE8380536DE}" srcOrd="0" destOrd="0" presId="urn:microsoft.com/office/officeart/2005/8/layout/chevron1"/>
    <dgm:cxn modelId="{0A42F062-03C6-3445-AFFC-9F7F4C407A62}" srcId="{4BC7C166-B3A6-EB45-B4B7-7F8FC7C54DFC}" destId="{598DB3E8-02F5-364D-B0CD-1C801ADA09E3}" srcOrd="3" destOrd="0" parTransId="{7AFC0BF6-4C49-1543-8D9B-84A97E334FE5}" sibTransId="{22B49429-B489-A649-9B69-0FA0FA831280}"/>
    <dgm:cxn modelId="{030EC96E-B116-414E-8D8D-A7FC314ADEBE}" type="presOf" srcId="{414B59C9-46D6-9F48-B7C4-C73769DCCEC4}" destId="{8E8E8411-B9C3-D140-9B27-32E4768E025E}" srcOrd="0" destOrd="0" presId="urn:microsoft.com/office/officeart/2005/8/layout/chevron1"/>
    <dgm:cxn modelId="{C9826275-37D1-A14E-AAD7-FB0E913DE81F}" srcId="{4BC7C166-B3A6-EB45-B4B7-7F8FC7C54DFC}" destId="{5069F73F-9164-CB4E-94B9-1644280B8312}" srcOrd="0" destOrd="0" parTransId="{AA00924C-14E0-424F-953A-ABF18F019D8F}" sibTransId="{54885C2C-1F80-D84A-ABCB-0AFFD8FB8F6F}"/>
    <dgm:cxn modelId="{8DFF3189-EC5F-1545-970D-0D2882AD1A5C}" type="presOf" srcId="{E0372F9C-9CF1-1D42-AB3E-5A46D553AB18}" destId="{89F77E22-7305-D945-AE4E-E093C648C7C9}" srcOrd="0" destOrd="0" presId="urn:microsoft.com/office/officeart/2005/8/layout/chevron1"/>
    <dgm:cxn modelId="{5DCF839F-7EDA-BD43-9085-2432DD0DF8B3}" srcId="{4BC7C166-B3A6-EB45-B4B7-7F8FC7C54DFC}" destId="{1B1A62A9-DD59-7647-9C80-1DE598B9AE26}" srcOrd="2" destOrd="0" parTransId="{7751E622-0AB1-7242-824D-E6C33D16E43A}" sibTransId="{C8B97D38-2826-8649-9EAD-D5296E9D48D6}"/>
    <dgm:cxn modelId="{AF3BB7E7-D5FA-514B-B918-BA679D7EDEED}" type="presOf" srcId="{5069F73F-9164-CB4E-94B9-1644280B8312}" destId="{AB21E008-AD2B-B14A-841B-01A23B525FB0}" srcOrd="0" destOrd="0" presId="urn:microsoft.com/office/officeart/2005/8/layout/chevron1"/>
    <dgm:cxn modelId="{5123C8EF-0002-9F42-8431-799888467639}" srcId="{4BC7C166-B3A6-EB45-B4B7-7F8FC7C54DFC}" destId="{414B59C9-46D6-9F48-B7C4-C73769DCCEC4}" srcOrd="1" destOrd="0" parTransId="{108324CC-09DA-634E-8E75-1E1875300067}" sibTransId="{5EA28847-3509-6444-BB7C-F6E70DB3E28E}"/>
    <dgm:cxn modelId="{852055E1-623E-C54D-BCCA-0AB3EC66A498}" type="presParOf" srcId="{FE9E228F-13A9-8349-83F3-DA00E8964386}" destId="{AB21E008-AD2B-B14A-841B-01A23B525FB0}" srcOrd="0" destOrd="0" presId="urn:microsoft.com/office/officeart/2005/8/layout/chevron1"/>
    <dgm:cxn modelId="{E5A94A3F-2912-9D40-B2FF-0307E30D7426}" type="presParOf" srcId="{FE9E228F-13A9-8349-83F3-DA00E8964386}" destId="{6FA49E7F-17A8-354E-824D-8C75EE1C2A01}" srcOrd="1" destOrd="0" presId="urn:microsoft.com/office/officeart/2005/8/layout/chevron1"/>
    <dgm:cxn modelId="{8696182B-0D7B-2B45-BCEA-15165040B1AA}" type="presParOf" srcId="{FE9E228F-13A9-8349-83F3-DA00E8964386}" destId="{8E8E8411-B9C3-D140-9B27-32E4768E025E}" srcOrd="2" destOrd="0" presId="urn:microsoft.com/office/officeart/2005/8/layout/chevron1"/>
    <dgm:cxn modelId="{BB41408B-210F-0641-B53C-1425EF021A09}" type="presParOf" srcId="{FE9E228F-13A9-8349-83F3-DA00E8964386}" destId="{10D4A3B9-9E92-9145-8C5D-E8B5247D5D53}" srcOrd="3" destOrd="0" presId="urn:microsoft.com/office/officeart/2005/8/layout/chevron1"/>
    <dgm:cxn modelId="{7ABE9F4D-A440-054C-A53E-FDC6A2E36D1A}" type="presParOf" srcId="{FE9E228F-13A9-8349-83F3-DA00E8964386}" destId="{B10BD955-35B7-B242-87F2-53BBEB4D37C3}" srcOrd="4" destOrd="0" presId="urn:microsoft.com/office/officeart/2005/8/layout/chevron1"/>
    <dgm:cxn modelId="{CABBB048-7FD1-C641-A136-2D57368A3389}" type="presParOf" srcId="{FE9E228F-13A9-8349-83F3-DA00E8964386}" destId="{184CCF27-4D31-A841-9EA6-31C36F71C6FA}" srcOrd="5" destOrd="0" presId="urn:microsoft.com/office/officeart/2005/8/layout/chevron1"/>
    <dgm:cxn modelId="{7B8795CF-8936-8D4D-84E1-3D057F8E9F61}" type="presParOf" srcId="{FE9E228F-13A9-8349-83F3-DA00E8964386}" destId="{7AF130CB-7C78-5F4B-8684-CFE8380536DE}" srcOrd="6" destOrd="0" presId="urn:microsoft.com/office/officeart/2005/8/layout/chevron1"/>
    <dgm:cxn modelId="{51744B7A-8643-0045-A6A0-89F7067BD512}" type="presParOf" srcId="{FE9E228F-13A9-8349-83F3-DA00E8964386}" destId="{84BD2E77-CDF0-7540-B650-9476FC2FCF06}" srcOrd="7" destOrd="0" presId="urn:microsoft.com/office/officeart/2005/8/layout/chevron1"/>
    <dgm:cxn modelId="{D19B05FF-92A2-DE47-BE20-CB1B01C10A99}" type="presParOf" srcId="{FE9E228F-13A9-8349-83F3-DA00E8964386}" destId="{89F77E22-7305-D945-AE4E-E093C648C7C9}" srcOrd="8"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ED37D-2FD7-4E20-ABFB-C6CA2FB0D83E}">
      <dsp:nvSpPr>
        <dsp:cNvPr id="0" name=""/>
        <dsp:cNvSpPr/>
      </dsp:nvSpPr>
      <dsp:spPr>
        <a:xfrm>
          <a:off x="9518" y="661633"/>
          <a:ext cx="3390537" cy="398886"/>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D5DCC2-7921-4855-B993-7148F093DCF3}">
      <dsp:nvSpPr>
        <dsp:cNvPr id="0" name=""/>
        <dsp:cNvSpPr/>
      </dsp:nvSpPr>
      <dsp:spPr>
        <a:xfrm>
          <a:off x="2466" y="866374"/>
          <a:ext cx="249081" cy="249081"/>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EF133ED5-13C7-4770-9B17-51720FE8BC32}">
      <dsp:nvSpPr>
        <dsp:cNvPr id="0" name=""/>
        <dsp:cNvSpPr/>
      </dsp:nvSpPr>
      <dsp:spPr>
        <a:xfrm>
          <a:off x="2466"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l" defTabSz="1778000">
            <a:lnSpc>
              <a:spcPct val="90000"/>
            </a:lnSpc>
            <a:spcBef>
              <a:spcPct val="0"/>
            </a:spcBef>
            <a:spcAft>
              <a:spcPct val="35000"/>
            </a:spcAft>
            <a:buNone/>
          </a:pPr>
          <a:r>
            <a:rPr lang="en-US" sz="4000" b="1" kern="1200">
              <a:latin typeface="+mn-lt"/>
            </a:rPr>
            <a:t>Certification</a:t>
          </a:r>
        </a:p>
      </dsp:txBody>
      <dsp:txXfrm>
        <a:off x="2466" y="0"/>
        <a:ext cx="3390537" cy="716568"/>
      </dsp:txXfrm>
    </dsp:sp>
    <dsp:sp modelId="{87E978A1-B131-403F-93D1-710A2B4D9DEA}">
      <dsp:nvSpPr>
        <dsp:cNvPr id="0" name=""/>
        <dsp:cNvSpPr/>
      </dsp:nvSpPr>
      <dsp:spPr>
        <a:xfrm>
          <a:off x="2466" y="1446974"/>
          <a:ext cx="249075" cy="249075"/>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9F622C8-02DB-418F-B27B-4623C5BDB4FF}">
      <dsp:nvSpPr>
        <dsp:cNvPr id="0" name=""/>
        <dsp:cNvSpPr/>
      </dsp:nvSpPr>
      <dsp:spPr>
        <a:xfrm>
          <a:off x="239803"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rPr>
            <a:t>Certification and verification</a:t>
          </a:r>
        </a:p>
      </dsp:txBody>
      <dsp:txXfrm>
        <a:off x="239803" y="1281215"/>
        <a:ext cx="3153200" cy="580594"/>
      </dsp:txXfrm>
    </dsp:sp>
    <dsp:sp modelId="{7409DB69-C1E5-412A-B052-A812543DF7C5}">
      <dsp:nvSpPr>
        <dsp:cNvPr id="0" name=""/>
        <dsp:cNvSpPr/>
      </dsp:nvSpPr>
      <dsp:spPr>
        <a:xfrm>
          <a:off x="2466" y="2027569"/>
          <a:ext cx="249075" cy="249075"/>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3D82041-B355-4ACA-BBFD-F384B762F2B2}">
      <dsp:nvSpPr>
        <dsp:cNvPr id="0" name=""/>
        <dsp:cNvSpPr/>
      </dsp:nvSpPr>
      <dsp:spPr>
        <a:xfrm>
          <a:off x="239803" y="1861809"/>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J-1 Sponsorship</a:t>
          </a:r>
        </a:p>
      </dsp:txBody>
      <dsp:txXfrm>
        <a:off x="239803" y="1861809"/>
        <a:ext cx="3153200" cy="580594"/>
      </dsp:txXfrm>
    </dsp:sp>
    <dsp:sp modelId="{9EF17AF5-AF85-4F2F-AFA8-EA535F2B78A6}">
      <dsp:nvSpPr>
        <dsp:cNvPr id="0" name=""/>
        <dsp:cNvSpPr/>
      </dsp:nvSpPr>
      <dsp:spPr>
        <a:xfrm>
          <a:off x="2466" y="2598639"/>
          <a:ext cx="249075" cy="249075"/>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191DD66-C231-4DBD-8EC9-47C6384BD51C}">
      <dsp:nvSpPr>
        <dsp:cNvPr id="0" name=""/>
        <dsp:cNvSpPr/>
      </dsp:nvSpPr>
      <dsp:spPr>
        <a:xfrm>
          <a:off x="239803" y="2442403"/>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i="1" kern="1200">
              <a:latin typeface="+mn-lt"/>
            </a:rPr>
            <a:t>World Directory of Medical Schools</a:t>
          </a:r>
        </a:p>
      </dsp:txBody>
      <dsp:txXfrm>
        <a:off x="239803" y="2442403"/>
        <a:ext cx="3153200" cy="580594"/>
      </dsp:txXfrm>
    </dsp:sp>
    <dsp:sp modelId="{F55DEC30-D004-4943-AD23-EC73CB9FB365}">
      <dsp:nvSpPr>
        <dsp:cNvPr id="0" name=""/>
        <dsp:cNvSpPr/>
      </dsp:nvSpPr>
      <dsp:spPr>
        <a:xfrm>
          <a:off x="3562531" y="661633"/>
          <a:ext cx="3390537" cy="398886"/>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543674-A855-405F-8D4C-5D995C224C44}">
      <dsp:nvSpPr>
        <dsp:cNvPr id="0" name=""/>
        <dsp:cNvSpPr/>
      </dsp:nvSpPr>
      <dsp:spPr>
        <a:xfrm>
          <a:off x="3562531" y="866374"/>
          <a:ext cx="249081" cy="249081"/>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226233A-83AB-4448-AFA6-E82AAF5CF019}">
      <dsp:nvSpPr>
        <dsp:cNvPr id="0" name=""/>
        <dsp:cNvSpPr/>
      </dsp:nvSpPr>
      <dsp:spPr>
        <a:xfrm>
          <a:off x="3562531"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l" defTabSz="1778000">
            <a:lnSpc>
              <a:spcPct val="90000"/>
            </a:lnSpc>
            <a:spcBef>
              <a:spcPct val="0"/>
            </a:spcBef>
            <a:spcAft>
              <a:spcPct val="35000"/>
            </a:spcAft>
            <a:buNone/>
          </a:pPr>
          <a:r>
            <a:rPr lang="en-US" sz="4000" b="1" kern="1200">
              <a:latin typeface="+mn-lt"/>
            </a:rPr>
            <a:t>Resources</a:t>
          </a:r>
        </a:p>
      </dsp:txBody>
      <dsp:txXfrm>
        <a:off x="3562531" y="0"/>
        <a:ext cx="3390537" cy="716568"/>
      </dsp:txXfrm>
    </dsp:sp>
    <dsp:sp modelId="{E80D610C-AE59-44A8-AAFA-93BCC2FF1687}">
      <dsp:nvSpPr>
        <dsp:cNvPr id="0" name=""/>
        <dsp:cNvSpPr/>
      </dsp:nvSpPr>
      <dsp:spPr>
        <a:xfrm>
          <a:off x="3562531" y="1446974"/>
          <a:ext cx="249075" cy="249075"/>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BC6A13-2A40-43CB-AFF9-C71A62F6E82F}">
      <dsp:nvSpPr>
        <dsp:cNvPr id="0" name=""/>
        <dsp:cNvSpPr/>
      </dsp:nvSpPr>
      <dsp:spPr>
        <a:xfrm>
          <a:off x="3799868"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Data insights and workforce needs</a:t>
          </a:r>
        </a:p>
      </dsp:txBody>
      <dsp:txXfrm>
        <a:off x="3799868" y="1281215"/>
        <a:ext cx="3153200" cy="580594"/>
      </dsp:txXfrm>
    </dsp:sp>
    <dsp:sp modelId="{F1AC58E6-E8D8-4D65-BC3D-32F59B88CA39}">
      <dsp:nvSpPr>
        <dsp:cNvPr id="0" name=""/>
        <dsp:cNvSpPr/>
      </dsp:nvSpPr>
      <dsp:spPr>
        <a:xfrm>
          <a:off x="3562531" y="2027569"/>
          <a:ext cx="249075" cy="24907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6283591-1EAC-4093-A1D7-981E69487A64}">
      <dsp:nvSpPr>
        <dsp:cNvPr id="0" name=""/>
        <dsp:cNvSpPr/>
      </dsp:nvSpPr>
      <dsp:spPr>
        <a:xfrm>
          <a:off x="3799868" y="1861809"/>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Onboarding toolkits</a:t>
          </a:r>
        </a:p>
      </dsp:txBody>
      <dsp:txXfrm>
        <a:off x="3799868" y="1861809"/>
        <a:ext cx="3153200" cy="580594"/>
      </dsp:txXfrm>
    </dsp:sp>
    <dsp:sp modelId="{AE38FCF9-0E82-4029-AE7B-3BBBA38055CE}">
      <dsp:nvSpPr>
        <dsp:cNvPr id="0" name=""/>
        <dsp:cNvSpPr/>
      </dsp:nvSpPr>
      <dsp:spPr>
        <a:xfrm>
          <a:off x="3562531" y="2608163"/>
          <a:ext cx="249075" cy="249075"/>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6DB67CA-C93B-4459-A4CF-6B682A26CC59}">
      <dsp:nvSpPr>
        <dsp:cNvPr id="0" name=""/>
        <dsp:cNvSpPr/>
      </dsp:nvSpPr>
      <dsp:spPr>
        <a:xfrm>
          <a:off x="3799868" y="2442403"/>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Transition-to-residency resources</a:t>
          </a:r>
        </a:p>
      </dsp:txBody>
      <dsp:txXfrm>
        <a:off x="3799868" y="2442403"/>
        <a:ext cx="3153200" cy="580594"/>
      </dsp:txXfrm>
    </dsp:sp>
    <dsp:sp modelId="{4C07D80D-8E5D-4812-ADCC-0B0A1D26CF8F}">
      <dsp:nvSpPr>
        <dsp:cNvPr id="0" name=""/>
        <dsp:cNvSpPr/>
      </dsp:nvSpPr>
      <dsp:spPr>
        <a:xfrm>
          <a:off x="3562531" y="3188758"/>
          <a:ext cx="249075" cy="249075"/>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0E4AC0D-E4A5-45C5-98A7-490A37988DC2}">
      <dsp:nvSpPr>
        <dsp:cNvPr id="0" name=""/>
        <dsp:cNvSpPr/>
      </dsp:nvSpPr>
      <dsp:spPr>
        <a:xfrm>
          <a:off x="3799868" y="3225016"/>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Education on IMG-related topics</a:t>
          </a:r>
        </a:p>
      </dsp:txBody>
      <dsp:txXfrm>
        <a:off x="3799868" y="3225016"/>
        <a:ext cx="3153200" cy="580594"/>
      </dsp:txXfrm>
    </dsp:sp>
    <dsp:sp modelId="{370AD715-93B2-4D8C-836D-E6EDFEE10B3B}">
      <dsp:nvSpPr>
        <dsp:cNvPr id="0" name=""/>
        <dsp:cNvSpPr/>
      </dsp:nvSpPr>
      <dsp:spPr>
        <a:xfrm>
          <a:off x="7122595" y="661633"/>
          <a:ext cx="3390537" cy="398886"/>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C7B776E-854E-4E18-AD66-17A5A4E5F6DC}">
      <dsp:nvSpPr>
        <dsp:cNvPr id="0" name=""/>
        <dsp:cNvSpPr/>
      </dsp:nvSpPr>
      <dsp:spPr>
        <a:xfrm>
          <a:off x="7122595" y="866374"/>
          <a:ext cx="249081" cy="249081"/>
        </a:xfrm>
        <a:prstGeom prst="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1D8A829F-2C66-4B57-9F38-5B750C9746C6}">
      <dsp:nvSpPr>
        <dsp:cNvPr id="0" name=""/>
        <dsp:cNvSpPr/>
      </dsp:nvSpPr>
      <dsp:spPr>
        <a:xfrm>
          <a:off x="7122595" y="0"/>
          <a:ext cx="3390537" cy="716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l" defTabSz="1778000">
            <a:lnSpc>
              <a:spcPct val="90000"/>
            </a:lnSpc>
            <a:spcBef>
              <a:spcPct val="0"/>
            </a:spcBef>
            <a:spcAft>
              <a:spcPct val="35000"/>
            </a:spcAft>
            <a:buNone/>
          </a:pPr>
          <a:r>
            <a:rPr lang="en-US" sz="4000" b="1" kern="1200">
              <a:latin typeface="+mn-lt"/>
            </a:rPr>
            <a:t>Advocacy</a:t>
          </a:r>
        </a:p>
      </dsp:txBody>
      <dsp:txXfrm>
        <a:off x="7122595" y="0"/>
        <a:ext cx="3390537" cy="716568"/>
      </dsp:txXfrm>
    </dsp:sp>
    <dsp:sp modelId="{4AEB1341-C0FE-4697-B88F-C1EFB889AB2C}">
      <dsp:nvSpPr>
        <dsp:cNvPr id="0" name=""/>
        <dsp:cNvSpPr/>
      </dsp:nvSpPr>
      <dsp:spPr>
        <a:xfrm>
          <a:off x="7122595" y="1446974"/>
          <a:ext cx="249075" cy="249075"/>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99D4328-0D49-4DDF-9778-7475448EC426}">
      <dsp:nvSpPr>
        <dsp:cNvPr id="0" name=""/>
        <dsp:cNvSpPr/>
      </dsp:nvSpPr>
      <dsp:spPr>
        <a:xfrm>
          <a:off x="7359933" y="1281215"/>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Policy monitoring</a:t>
          </a:r>
        </a:p>
      </dsp:txBody>
      <dsp:txXfrm>
        <a:off x="7359933" y="1281215"/>
        <a:ext cx="3153200" cy="580594"/>
      </dsp:txXfrm>
    </dsp:sp>
    <dsp:sp modelId="{4D8CA550-CEA4-4BE9-882D-A341CBE5EEEB}">
      <dsp:nvSpPr>
        <dsp:cNvPr id="0" name=""/>
        <dsp:cNvSpPr/>
      </dsp:nvSpPr>
      <dsp:spPr>
        <a:xfrm>
          <a:off x="7122595" y="2027569"/>
          <a:ext cx="249075" cy="249075"/>
        </a:xfrm>
        <a:prstGeom prst="rect">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8E273CB-7B5D-42D8-B596-D6E41D1930B8}">
      <dsp:nvSpPr>
        <dsp:cNvPr id="0" name=""/>
        <dsp:cNvSpPr/>
      </dsp:nvSpPr>
      <dsp:spPr>
        <a:xfrm>
          <a:off x="7359933" y="1861809"/>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Engagement with policymakers</a:t>
          </a:r>
        </a:p>
      </dsp:txBody>
      <dsp:txXfrm>
        <a:off x="7359933" y="1861809"/>
        <a:ext cx="3153200" cy="580594"/>
      </dsp:txXfrm>
    </dsp:sp>
    <dsp:sp modelId="{668106E3-E43A-471D-B75E-387CD9E4A477}">
      <dsp:nvSpPr>
        <dsp:cNvPr id="0" name=""/>
        <dsp:cNvSpPr/>
      </dsp:nvSpPr>
      <dsp:spPr>
        <a:xfrm>
          <a:off x="7122595" y="2608163"/>
          <a:ext cx="249075" cy="249075"/>
        </a:xfrm>
        <a:prstGeom prst="rect">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BA4A4C-50A3-4E47-908F-B52648CEE0B0}">
      <dsp:nvSpPr>
        <dsp:cNvPr id="0" name=""/>
        <dsp:cNvSpPr/>
      </dsp:nvSpPr>
      <dsp:spPr>
        <a:xfrm>
          <a:off x="7359933" y="2442403"/>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endParaRPr lang="en-US" sz="2400" kern="1200" dirty="0"/>
        </a:p>
      </dsp:txBody>
      <dsp:txXfrm>
        <a:off x="7359933" y="2442403"/>
        <a:ext cx="3153200" cy="580594"/>
      </dsp:txXfrm>
    </dsp:sp>
    <dsp:sp modelId="{1B6FDA8F-ECD2-46CE-A90A-A7AB3ECB7998}">
      <dsp:nvSpPr>
        <dsp:cNvPr id="0" name=""/>
        <dsp:cNvSpPr/>
      </dsp:nvSpPr>
      <dsp:spPr>
        <a:xfrm>
          <a:off x="7122595" y="3188758"/>
          <a:ext cx="249075" cy="249075"/>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1275B4B-81D2-4628-8550-1F86BF42E646}">
      <dsp:nvSpPr>
        <dsp:cNvPr id="0" name=""/>
        <dsp:cNvSpPr/>
      </dsp:nvSpPr>
      <dsp:spPr>
        <a:xfrm>
          <a:off x="7362393" y="2799713"/>
          <a:ext cx="3153200" cy="5805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en-US" sz="2400" kern="1200">
              <a:latin typeface="+mn-lt"/>
            </a:rPr>
            <a:t>Case-level support and pattern recognition</a:t>
          </a:r>
        </a:p>
      </dsp:txBody>
      <dsp:txXfrm>
        <a:off x="7362393" y="2799713"/>
        <a:ext cx="3153200" cy="5805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C8E04C-9BC7-4E83-BBD2-EB350F7BBED6}">
      <dsp:nvSpPr>
        <dsp:cNvPr id="0" name=""/>
        <dsp:cNvSpPr/>
      </dsp:nvSpPr>
      <dsp:spPr>
        <a:xfrm>
          <a:off x="0" y="0"/>
          <a:ext cx="4351338" cy="4351338"/>
        </a:xfrm>
        <a:prstGeom prst="pie">
          <a:avLst>
            <a:gd name="adj1" fmla="val 5400000"/>
            <a:gd name="adj2" fmla="val 1620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E9B7D2-34C5-4B40-91D0-0DB437F4C0D8}">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n-US" sz="5300" b="1" kern="1200">
              <a:solidFill>
                <a:schemeClr val="accent3">
                  <a:lumMod val="75000"/>
                </a:schemeClr>
              </a:solidFill>
              <a:latin typeface="+mn-lt"/>
            </a:rPr>
            <a:t>Adjustment to U.S. GME</a:t>
          </a:r>
        </a:p>
      </dsp:txBody>
      <dsp:txXfrm>
        <a:off x="2175669" y="0"/>
        <a:ext cx="4169965" cy="2066885"/>
      </dsp:txXfrm>
    </dsp:sp>
    <dsp:sp modelId="{0A11B7EA-79C0-4D5B-A7F2-0D100AB46F45}">
      <dsp:nvSpPr>
        <dsp:cNvPr id="0" name=""/>
        <dsp:cNvSpPr/>
      </dsp:nvSpPr>
      <dsp:spPr>
        <a:xfrm>
          <a:off x="1142226" y="2066885"/>
          <a:ext cx="2066885" cy="2066885"/>
        </a:xfrm>
        <a:prstGeom prst="pie">
          <a:avLst>
            <a:gd name="adj1" fmla="val 5400000"/>
            <a:gd name="adj2" fmla="val 162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0AB9C7-2FEF-48D4-A56C-0F1A37748B59}">
      <dsp:nvSpPr>
        <dsp:cNvPr id="0" name=""/>
        <dsp:cNvSpPr/>
      </dsp:nvSpPr>
      <dsp:spPr>
        <a:xfrm>
          <a:off x="2175669" y="2066885"/>
          <a:ext cx="8339931" cy="2066885"/>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1930" tIns="201930" rIns="201930" bIns="201930" numCol="1" spcCol="1270" anchor="ctr" anchorCtr="0">
          <a:noAutofit/>
        </a:bodyPr>
        <a:lstStyle/>
        <a:p>
          <a:pPr marL="0" lvl="0" indent="0" algn="ctr" defTabSz="2355850">
            <a:lnSpc>
              <a:spcPct val="90000"/>
            </a:lnSpc>
            <a:spcBef>
              <a:spcPct val="0"/>
            </a:spcBef>
            <a:spcAft>
              <a:spcPct val="35000"/>
            </a:spcAft>
            <a:buNone/>
          </a:pPr>
          <a:r>
            <a:rPr lang="en-US" sz="5300" b="1" kern="1200">
              <a:solidFill>
                <a:schemeClr val="accent6">
                  <a:lumMod val="50000"/>
                </a:schemeClr>
              </a:solidFill>
              <a:latin typeface="+mn-lt"/>
            </a:rPr>
            <a:t>Cultural Adaptation</a:t>
          </a:r>
        </a:p>
      </dsp:txBody>
      <dsp:txXfrm>
        <a:off x="2175669" y="2066885"/>
        <a:ext cx="4169965" cy="2066885"/>
      </dsp:txXfrm>
    </dsp:sp>
    <dsp:sp modelId="{F68017CB-14EB-4090-A475-99C822C1D51F}">
      <dsp:nvSpPr>
        <dsp:cNvPr id="0" name=""/>
        <dsp:cNvSpPr/>
      </dsp:nvSpPr>
      <dsp:spPr>
        <a:xfrm>
          <a:off x="6345634" y="0"/>
          <a:ext cx="4169965" cy="206688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977900">
            <a:lnSpc>
              <a:spcPct val="90000"/>
            </a:lnSpc>
            <a:spcBef>
              <a:spcPct val="0"/>
            </a:spcBef>
            <a:spcAft>
              <a:spcPct val="15000"/>
            </a:spcAft>
            <a:buChar char="•"/>
          </a:pPr>
          <a:r>
            <a:rPr lang="en-US" sz="2200" b="0" kern="1200">
              <a:latin typeface="+mn-lt"/>
            </a:rPr>
            <a:t>System navigation and EMR proficiency</a:t>
          </a:r>
        </a:p>
        <a:p>
          <a:pPr marL="228600" lvl="1" indent="-228600" algn="l" defTabSz="977900">
            <a:lnSpc>
              <a:spcPct val="90000"/>
            </a:lnSpc>
            <a:spcBef>
              <a:spcPct val="0"/>
            </a:spcBef>
            <a:spcAft>
              <a:spcPct val="15000"/>
            </a:spcAft>
            <a:buChar char="•"/>
          </a:pPr>
          <a:r>
            <a:rPr lang="en-US" sz="2200" b="0" kern="1200">
              <a:latin typeface="+mn-lt"/>
            </a:rPr>
            <a:t>Healthcare team norms</a:t>
          </a:r>
        </a:p>
        <a:p>
          <a:pPr marL="228600" lvl="1" indent="-228600" algn="l" defTabSz="977900">
            <a:lnSpc>
              <a:spcPct val="90000"/>
            </a:lnSpc>
            <a:spcBef>
              <a:spcPct val="0"/>
            </a:spcBef>
            <a:spcAft>
              <a:spcPct val="15000"/>
            </a:spcAft>
            <a:buChar char="•"/>
          </a:pPr>
          <a:r>
            <a:rPr lang="en-US" sz="2200" b="0" kern="1200">
              <a:latin typeface="+mn-lt"/>
            </a:rPr>
            <a:t>Evaluation and feedback</a:t>
          </a:r>
        </a:p>
        <a:p>
          <a:pPr marL="228600" lvl="1" indent="-228600" algn="l" defTabSz="977900">
            <a:lnSpc>
              <a:spcPct val="90000"/>
            </a:lnSpc>
            <a:spcBef>
              <a:spcPct val="0"/>
            </a:spcBef>
            <a:spcAft>
              <a:spcPct val="15000"/>
            </a:spcAft>
            <a:buChar char="•"/>
          </a:pPr>
          <a:r>
            <a:rPr lang="en-US" sz="2200" b="0" kern="1200">
              <a:latin typeface="+mn-lt"/>
            </a:rPr>
            <a:t>Communication norms</a:t>
          </a:r>
        </a:p>
      </dsp:txBody>
      <dsp:txXfrm>
        <a:off x="6345634" y="0"/>
        <a:ext cx="4169965" cy="2066885"/>
      </dsp:txXfrm>
    </dsp:sp>
    <dsp:sp modelId="{F3018823-C310-43AB-BE19-5479D5385F87}">
      <dsp:nvSpPr>
        <dsp:cNvPr id="0" name=""/>
        <dsp:cNvSpPr/>
      </dsp:nvSpPr>
      <dsp:spPr>
        <a:xfrm>
          <a:off x="6345634" y="2066885"/>
          <a:ext cx="4169965" cy="206688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100000"/>
            </a:lnSpc>
            <a:spcBef>
              <a:spcPct val="0"/>
            </a:spcBef>
            <a:spcAft>
              <a:spcPct val="15000"/>
            </a:spcAft>
            <a:buChar char="•"/>
          </a:pPr>
          <a:r>
            <a:rPr lang="en-US" sz="2000" b="0" kern="1200">
              <a:solidFill>
                <a:schemeClr val="accent1"/>
              </a:solidFill>
              <a:latin typeface="+mn-lt"/>
            </a:rPr>
            <a:t>U.S. social and cultural norms</a:t>
          </a:r>
        </a:p>
        <a:p>
          <a:pPr marL="228600" lvl="1" indent="-228600" algn="l" defTabSz="889000">
            <a:lnSpc>
              <a:spcPct val="100000"/>
            </a:lnSpc>
            <a:spcBef>
              <a:spcPct val="0"/>
            </a:spcBef>
            <a:spcAft>
              <a:spcPct val="15000"/>
            </a:spcAft>
            <a:buChar char="•"/>
          </a:pPr>
          <a:r>
            <a:rPr lang="en-US" sz="2000" b="0" kern="1200">
              <a:solidFill>
                <a:schemeClr val="accent1"/>
              </a:solidFill>
              <a:latin typeface="+mn-lt"/>
            </a:rPr>
            <a:t>Changes in family and daily life</a:t>
          </a:r>
        </a:p>
        <a:p>
          <a:pPr marL="228600" lvl="1" indent="-228600" algn="l" defTabSz="889000">
            <a:lnSpc>
              <a:spcPct val="100000"/>
            </a:lnSpc>
            <a:spcBef>
              <a:spcPct val="0"/>
            </a:spcBef>
            <a:spcAft>
              <a:spcPct val="15000"/>
            </a:spcAft>
            <a:buChar char="•"/>
          </a:pPr>
          <a:r>
            <a:rPr lang="en-US" sz="2000" b="0" kern="1200">
              <a:solidFill>
                <a:schemeClr val="accent1"/>
              </a:solidFill>
              <a:latin typeface="+mn-lt"/>
            </a:rPr>
            <a:t>Building belonging and community</a:t>
          </a:r>
        </a:p>
        <a:p>
          <a:pPr marL="228600" lvl="1" indent="-228600" algn="l" defTabSz="889000">
            <a:lnSpc>
              <a:spcPct val="100000"/>
            </a:lnSpc>
            <a:spcBef>
              <a:spcPct val="0"/>
            </a:spcBef>
            <a:spcAft>
              <a:spcPct val="15000"/>
            </a:spcAft>
            <a:buChar char="•"/>
          </a:pPr>
          <a:r>
            <a:rPr lang="en-US" sz="2000" b="0" kern="1200">
              <a:solidFill>
                <a:schemeClr val="accent1"/>
              </a:solidFill>
              <a:latin typeface="+mn-lt"/>
            </a:rPr>
            <a:t>Professional identity formation</a:t>
          </a:r>
        </a:p>
        <a:p>
          <a:pPr marL="228600" lvl="1" indent="-228600" algn="l" defTabSz="889000">
            <a:lnSpc>
              <a:spcPct val="90000"/>
            </a:lnSpc>
            <a:spcBef>
              <a:spcPct val="0"/>
            </a:spcBef>
            <a:spcAft>
              <a:spcPct val="15000"/>
            </a:spcAft>
            <a:buChar char="•"/>
          </a:pPr>
          <a:endParaRPr lang="en-US" sz="2000" kern="1200" dirty="0"/>
        </a:p>
      </dsp:txBody>
      <dsp:txXfrm>
        <a:off x="6345634" y="2066885"/>
        <a:ext cx="4169965" cy="206688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A37456-E219-45B7-97F2-163C0BA4E738}">
      <dsp:nvSpPr>
        <dsp:cNvPr id="0" name=""/>
        <dsp:cNvSpPr/>
      </dsp:nvSpPr>
      <dsp:spPr>
        <a:xfrm>
          <a:off x="0" y="2153912"/>
          <a:ext cx="10473537" cy="43513"/>
        </a:xfrm>
        <a:prstGeom prst="rect">
          <a:avLst/>
        </a:prstGeom>
        <a:gradFill rotWithShape="0">
          <a:gsLst>
            <a:gs pos="0">
              <a:schemeClr val="accent2">
                <a:tint val="76000"/>
              </a:schemeClr>
            </a:gs>
            <a:gs pos="100000">
              <a:schemeClr val="accent2">
                <a:tint val="76000"/>
              </a:schemeClr>
            </a:gs>
          </a:gsLst>
          <a:lin ang="0" scaled="0"/>
        </a:gra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16EE9FC7-76B8-4DE1-B211-9713F080165A}">
      <dsp:nvSpPr>
        <dsp:cNvPr id="0" name=""/>
        <dsp:cNvSpPr/>
      </dsp:nvSpPr>
      <dsp:spPr>
        <a:xfrm>
          <a:off x="10254519" y="2001615"/>
          <a:ext cx="261080" cy="348107"/>
        </a:xfrm>
        <a:prstGeom prst="chevron">
          <a:avLst>
            <a:gd name="adj" fmla="val 75000"/>
          </a:avLst>
        </a:prstGeom>
        <a:gradFill rotWithShape="0">
          <a:gsLst>
            <a:gs pos="0">
              <a:schemeClr val="accent2">
                <a:tint val="76000"/>
              </a:schemeClr>
            </a:gs>
            <a:gs pos="100000">
              <a:schemeClr val="accent2">
                <a:tint val="76000"/>
              </a:schemeClr>
            </a:gs>
          </a:gsLst>
          <a:lin ang="0" scaled="0"/>
        </a:gra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06FCEF68-CCCC-4E72-B4D0-02E3D4BEEF0D}">
      <dsp:nvSpPr>
        <dsp:cNvPr id="0" name=""/>
        <dsp:cNvSpPr/>
      </dsp:nvSpPr>
      <dsp:spPr>
        <a:xfrm>
          <a:off x="562105" y="1094002"/>
          <a:ext cx="2906474" cy="95927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a:latin typeface="+mn-lt"/>
            </a:rPr>
            <a:t>Welcome and logistics</a:t>
          </a:r>
        </a:p>
      </dsp:txBody>
      <dsp:txXfrm>
        <a:off x="562105" y="1094002"/>
        <a:ext cx="2906474" cy="959275"/>
      </dsp:txXfrm>
    </dsp:sp>
    <dsp:sp modelId="{36FAD5DE-50F9-42C0-8AFB-8B1ED5CC7FA0}">
      <dsp:nvSpPr>
        <dsp:cNvPr id="0" name=""/>
        <dsp:cNvSpPr/>
      </dsp:nvSpPr>
      <dsp:spPr>
        <a:xfrm>
          <a:off x="562105" y="597825"/>
          <a:ext cx="2906474" cy="4961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155700">
            <a:lnSpc>
              <a:spcPct val="90000"/>
            </a:lnSpc>
            <a:spcBef>
              <a:spcPct val="0"/>
            </a:spcBef>
            <a:spcAft>
              <a:spcPct val="35000"/>
            </a:spcAft>
            <a:buNone/>
            <a:defRPr b="1"/>
          </a:pPr>
          <a:r>
            <a:rPr lang="en-US" sz="2600" kern="1200">
              <a:solidFill>
                <a:schemeClr val="accent3"/>
              </a:solidFill>
              <a:latin typeface="+mn-lt"/>
            </a:rPr>
            <a:t>Match Day</a:t>
          </a:r>
        </a:p>
      </dsp:txBody>
      <dsp:txXfrm>
        <a:off x="562105" y="597825"/>
        <a:ext cx="2906474" cy="496177"/>
      </dsp:txXfrm>
    </dsp:sp>
    <dsp:sp modelId="{47127D39-85C1-4552-8DDB-4E4071B47E83}">
      <dsp:nvSpPr>
        <dsp:cNvPr id="0" name=""/>
        <dsp:cNvSpPr/>
      </dsp:nvSpPr>
      <dsp:spPr>
        <a:xfrm>
          <a:off x="266214" y="564747"/>
          <a:ext cx="34810" cy="1620845"/>
        </a:xfrm>
        <a:prstGeom prst="rect">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26B631CD-6AD2-4B53-856F-5AB2AA86C2D0}">
      <dsp:nvSpPr>
        <dsp:cNvPr id="0" name=""/>
        <dsp:cNvSpPr/>
      </dsp:nvSpPr>
      <dsp:spPr>
        <a:xfrm>
          <a:off x="2312994" y="2996740"/>
          <a:ext cx="2906474" cy="79732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a:latin typeface="+mn-lt"/>
            </a:rPr>
            <a:t>Pre-arrival preparation</a:t>
          </a:r>
        </a:p>
      </dsp:txBody>
      <dsp:txXfrm>
        <a:off x="2312994" y="2996740"/>
        <a:ext cx="2906474" cy="797321"/>
      </dsp:txXfrm>
    </dsp:sp>
    <dsp:sp modelId="{57ABE224-571F-4BBD-9A1D-E94F7A715EAB}">
      <dsp:nvSpPr>
        <dsp:cNvPr id="0" name=""/>
        <dsp:cNvSpPr/>
      </dsp:nvSpPr>
      <dsp:spPr>
        <a:xfrm>
          <a:off x="2312994" y="2470847"/>
          <a:ext cx="2906474" cy="52589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155700">
            <a:lnSpc>
              <a:spcPct val="90000"/>
            </a:lnSpc>
            <a:spcBef>
              <a:spcPct val="0"/>
            </a:spcBef>
            <a:spcAft>
              <a:spcPct val="35000"/>
            </a:spcAft>
            <a:buNone/>
            <a:defRPr b="1"/>
          </a:pPr>
          <a:r>
            <a:rPr lang="en-US" sz="2600" kern="1200">
              <a:solidFill>
                <a:schemeClr val="accent6">
                  <a:lumMod val="50000"/>
                </a:schemeClr>
              </a:solidFill>
              <a:latin typeface="+mn-lt"/>
            </a:rPr>
            <a:t>Before Arrival</a:t>
          </a:r>
        </a:p>
      </dsp:txBody>
      <dsp:txXfrm>
        <a:off x="2312994" y="2470847"/>
        <a:ext cx="2906474" cy="525892"/>
      </dsp:txXfrm>
    </dsp:sp>
    <dsp:sp modelId="{253CAE4E-5C0A-4780-9057-517E0446A8E4}">
      <dsp:nvSpPr>
        <dsp:cNvPr id="0" name=""/>
        <dsp:cNvSpPr/>
      </dsp:nvSpPr>
      <dsp:spPr>
        <a:xfrm>
          <a:off x="2017103" y="2165490"/>
          <a:ext cx="34810" cy="1662499"/>
        </a:xfrm>
        <a:prstGeom prst="rect">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B7F8E28F-4BE8-4149-9B56-578FF44B440C}">
      <dsp:nvSpPr>
        <dsp:cNvPr id="0" name=""/>
        <dsp:cNvSpPr/>
      </dsp:nvSpPr>
      <dsp:spPr>
        <a:xfrm>
          <a:off x="193112" y="478743"/>
          <a:ext cx="181015" cy="172008"/>
        </a:xfrm>
        <a:prstGeom prst="ellipse">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ED83F563-F62B-4CF4-B707-EC4B3F45E0F0}">
      <dsp:nvSpPr>
        <dsp:cNvPr id="0" name=""/>
        <dsp:cNvSpPr/>
      </dsp:nvSpPr>
      <dsp:spPr>
        <a:xfrm>
          <a:off x="1944000" y="3739775"/>
          <a:ext cx="181015" cy="176428"/>
        </a:xfrm>
        <a:prstGeom prst="ellipse">
          <a:avLst/>
        </a:prstGeom>
        <a:solidFill>
          <a:schemeClr val="accent2">
            <a:hueOff val="-2573250"/>
            <a:satOff val="6071"/>
            <a:lumOff val="-98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28AA36CE-8567-40D1-87C9-5F85FED071DA}">
      <dsp:nvSpPr>
        <dsp:cNvPr id="0" name=""/>
        <dsp:cNvSpPr/>
      </dsp:nvSpPr>
      <dsp:spPr>
        <a:xfrm>
          <a:off x="4063882" y="1094002"/>
          <a:ext cx="2906474" cy="95927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a:latin typeface="+mn-lt"/>
            </a:rPr>
            <a:t>Early integration and support</a:t>
          </a:r>
        </a:p>
      </dsp:txBody>
      <dsp:txXfrm>
        <a:off x="4063882" y="1094002"/>
        <a:ext cx="2906474" cy="959275"/>
      </dsp:txXfrm>
    </dsp:sp>
    <dsp:sp modelId="{5077FD17-77C8-4B16-A480-699E6AB21805}">
      <dsp:nvSpPr>
        <dsp:cNvPr id="0" name=""/>
        <dsp:cNvSpPr/>
      </dsp:nvSpPr>
      <dsp:spPr>
        <a:xfrm>
          <a:off x="4063882" y="597825"/>
          <a:ext cx="2906474" cy="4961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155700">
            <a:lnSpc>
              <a:spcPct val="90000"/>
            </a:lnSpc>
            <a:spcBef>
              <a:spcPct val="0"/>
            </a:spcBef>
            <a:spcAft>
              <a:spcPct val="35000"/>
            </a:spcAft>
            <a:buNone/>
            <a:defRPr b="1"/>
          </a:pPr>
          <a:r>
            <a:rPr lang="en-US" sz="2600" kern="1200">
              <a:solidFill>
                <a:srgbClr val="00B050"/>
              </a:solidFill>
              <a:latin typeface="+mn-lt"/>
            </a:rPr>
            <a:t>Orientation</a:t>
          </a:r>
        </a:p>
      </dsp:txBody>
      <dsp:txXfrm>
        <a:off x="4063882" y="597825"/>
        <a:ext cx="2906474" cy="496177"/>
      </dsp:txXfrm>
    </dsp:sp>
    <dsp:sp modelId="{F5DD4298-D91B-4C09-A851-B67BF326CF7A}">
      <dsp:nvSpPr>
        <dsp:cNvPr id="0" name=""/>
        <dsp:cNvSpPr/>
      </dsp:nvSpPr>
      <dsp:spPr>
        <a:xfrm>
          <a:off x="3767991" y="564747"/>
          <a:ext cx="34810" cy="1620845"/>
        </a:xfrm>
        <a:prstGeom prst="rect">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4BC23B4E-05F4-4045-894D-137DC3F3501E}">
      <dsp:nvSpPr>
        <dsp:cNvPr id="0" name=""/>
        <dsp:cNvSpPr/>
      </dsp:nvSpPr>
      <dsp:spPr>
        <a:xfrm>
          <a:off x="5814771" y="2996740"/>
          <a:ext cx="2906474" cy="797321"/>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a:latin typeface="+mn-lt"/>
            </a:rPr>
            <a:t>Inclusion and cultural adaptation</a:t>
          </a:r>
        </a:p>
      </dsp:txBody>
      <dsp:txXfrm>
        <a:off x="5814771" y="2996740"/>
        <a:ext cx="2906474" cy="797321"/>
      </dsp:txXfrm>
    </dsp:sp>
    <dsp:sp modelId="{3038357A-A0E4-4AC5-86DA-65EF25AAD7F8}">
      <dsp:nvSpPr>
        <dsp:cNvPr id="0" name=""/>
        <dsp:cNvSpPr/>
      </dsp:nvSpPr>
      <dsp:spPr>
        <a:xfrm>
          <a:off x="5814771" y="2470847"/>
          <a:ext cx="2906474" cy="525892"/>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155700">
            <a:lnSpc>
              <a:spcPct val="90000"/>
            </a:lnSpc>
            <a:spcBef>
              <a:spcPct val="0"/>
            </a:spcBef>
            <a:spcAft>
              <a:spcPct val="35000"/>
            </a:spcAft>
            <a:buNone/>
            <a:defRPr b="1"/>
          </a:pPr>
          <a:r>
            <a:rPr lang="en-US" sz="2600" kern="1200">
              <a:solidFill>
                <a:schemeClr val="bg2">
                  <a:lumMod val="50000"/>
                </a:schemeClr>
              </a:solidFill>
              <a:latin typeface="+mn-lt"/>
            </a:rPr>
            <a:t>Intern Boot Camp</a:t>
          </a:r>
        </a:p>
      </dsp:txBody>
      <dsp:txXfrm>
        <a:off x="5814771" y="2470847"/>
        <a:ext cx="2906474" cy="525892"/>
      </dsp:txXfrm>
    </dsp:sp>
    <dsp:sp modelId="{90129FEE-DB4B-44C9-BD0D-4E4FD04AF79A}">
      <dsp:nvSpPr>
        <dsp:cNvPr id="0" name=""/>
        <dsp:cNvSpPr/>
      </dsp:nvSpPr>
      <dsp:spPr>
        <a:xfrm>
          <a:off x="5518880" y="2165490"/>
          <a:ext cx="34810" cy="1662499"/>
        </a:xfrm>
        <a:prstGeom prst="rect">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328D8045-29C6-4C3D-93C2-6A3FE4D70E7B}">
      <dsp:nvSpPr>
        <dsp:cNvPr id="0" name=""/>
        <dsp:cNvSpPr/>
      </dsp:nvSpPr>
      <dsp:spPr>
        <a:xfrm>
          <a:off x="3694889" y="478743"/>
          <a:ext cx="181015" cy="172008"/>
        </a:xfrm>
        <a:prstGeom prst="ellipse">
          <a:avLst/>
        </a:prstGeom>
        <a:solidFill>
          <a:schemeClr val="accent2">
            <a:hueOff val="-5146500"/>
            <a:satOff val="12141"/>
            <a:lumOff val="-196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C6630C6-4D31-4C4A-B480-59819B65AD9C}">
      <dsp:nvSpPr>
        <dsp:cNvPr id="0" name=""/>
        <dsp:cNvSpPr/>
      </dsp:nvSpPr>
      <dsp:spPr>
        <a:xfrm>
          <a:off x="5445777" y="3739775"/>
          <a:ext cx="181015" cy="176428"/>
        </a:xfrm>
        <a:prstGeom prst="ellipse">
          <a:avLst/>
        </a:prstGeom>
        <a:solidFill>
          <a:schemeClr val="accent2">
            <a:hueOff val="-7719750"/>
            <a:satOff val="18212"/>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 modelId="{44772E35-3A02-457C-8061-79B91275FD39}">
      <dsp:nvSpPr>
        <dsp:cNvPr id="0" name=""/>
        <dsp:cNvSpPr/>
      </dsp:nvSpPr>
      <dsp:spPr>
        <a:xfrm>
          <a:off x="7565659" y="1094002"/>
          <a:ext cx="2906474" cy="959275"/>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00100">
            <a:lnSpc>
              <a:spcPct val="90000"/>
            </a:lnSpc>
            <a:spcBef>
              <a:spcPct val="0"/>
            </a:spcBef>
            <a:spcAft>
              <a:spcPct val="35000"/>
            </a:spcAft>
            <a:buNone/>
          </a:pPr>
          <a:r>
            <a:rPr lang="en-US" sz="1800" b="1" kern="1200">
              <a:latin typeface="+mn-lt"/>
            </a:rPr>
            <a:t>Ongoing support, feedback, and program improvement</a:t>
          </a:r>
        </a:p>
      </dsp:txBody>
      <dsp:txXfrm>
        <a:off x="7565659" y="1094002"/>
        <a:ext cx="2906474" cy="959275"/>
      </dsp:txXfrm>
    </dsp:sp>
    <dsp:sp modelId="{B478934D-792B-4109-9C35-D34FE91EFD82}">
      <dsp:nvSpPr>
        <dsp:cNvPr id="0" name=""/>
        <dsp:cNvSpPr/>
      </dsp:nvSpPr>
      <dsp:spPr>
        <a:xfrm>
          <a:off x="7565659" y="597825"/>
          <a:ext cx="2906474" cy="496177"/>
        </a:xfrm>
        <a:prstGeom prst="rect">
          <a:avLst/>
        </a:prstGeom>
        <a:noFill/>
        <a:ln w="6350" cap="flat" cmpd="sng" algn="ctr">
          <a:solidFill>
            <a:schemeClr val="dk1">
              <a:alpha val="0"/>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155700">
            <a:lnSpc>
              <a:spcPct val="90000"/>
            </a:lnSpc>
            <a:spcBef>
              <a:spcPct val="0"/>
            </a:spcBef>
            <a:spcAft>
              <a:spcPct val="35000"/>
            </a:spcAft>
            <a:buNone/>
            <a:defRPr b="1"/>
          </a:pPr>
          <a:r>
            <a:rPr lang="en-US" sz="2600" kern="1200">
              <a:solidFill>
                <a:srgbClr val="7030A0"/>
              </a:solidFill>
              <a:latin typeface="+mn-lt"/>
            </a:rPr>
            <a:t>After Orientation</a:t>
          </a:r>
        </a:p>
      </dsp:txBody>
      <dsp:txXfrm>
        <a:off x="7565659" y="597825"/>
        <a:ext cx="2906474" cy="496177"/>
      </dsp:txXfrm>
    </dsp:sp>
    <dsp:sp modelId="{EE2429F2-CB72-457D-A972-E1B6A17D9E36}">
      <dsp:nvSpPr>
        <dsp:cNvPr id="0" name=""/>
        <dsp:cNvSpPr/>
      </dsp:nvSpPr>
      <dsp:spPr>
        <a:xfrm>
          <a:off x="7269768" y="564747"/>
          <a:ext cx="34810" cy="1620845"/>
        </a:xfrm>
        <a:prstGeom prst="rect">
          <a:avLst/>
        </a:prstGeom>
        <a:solidFill>
          <a:schemeClr val="accent2">
            <a:shade val="9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flat">
          <a:bevelT w="100800" h="154000"/>
          <a:bevelB w="152400"/>
        </a:sp3d>
      </dsp:spPr>
      <dsp:style>
        <a:lnRef idx="0">
          <a:scrgbClr r="0" g="0" b="0"/>
        </a:lnRef>
        <a:fillRef idx="1">
          <a:scrgbClr r="0" g="0" b="0"/>
        </a:fillRef>
        <a:effectRef idx="0">
          <a:scrgbClr r="0" g="0" b="0"/>
        </a:effectRef>
        <a:fontRef idx="minor"/>
      </dsp:style>
    </dsp:sp>
    <dsp:sp modelId="{9CFDE8C5-7A6E-4E66-A4B2-A5036D0C0B52}">
      <dsp:nvSpPr>
        <dsp:cNvPr id="0" name=""/>
        <dsp:cNvSpPr/>
      </dsp:nvSpPr>
      <dsp:spPr>
        <a:xfrm>
          <a:off x="7196666" y="478743"/>
          <a:ext cx="181015" cy="172008"/>
        </a:xfrm>
        <a:prstGeom prst="ellipse">
          <a:avLst/>
        </a:prstGeom>
        <a:solidFill>
          <a:schemeClr val="accent2">
            <a:hueOff val="-10293000"/>
            <a:satOff val="24282"/>
            <a:lumOff val="-3922"/>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5B9454-71B5-4DCC-9659-D4B9F9BB67C6}">
      <dsp:nvSpPr>
        <dsp:cNvPr id="0" name=""/>
        <dsp:cNvSpPr/>
      </dsp:nvSpPr>
      <dsp:spPr>
        <a:xfrm>
          <a:off x="1100" y="0"/>
          <a:ext cx="2862514" cy="4497984"/>
        </a:xfrm>
        <a:prstGeom prst="roundRect">
          <a:avLst>
            <a:gd name="adj" fmla="val 10000"/>
          </a:avLst>
        </a:prstGeom>
        <a:solidFill>
          <a:srgbClr val="D5D1DB"/>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Immigration &amp;</a:t>
          </a:r>
        </a:p>
        <a:p>
          <a:pPr marL="0" lvl="0" indent="0" algn="ctr" defTabSz="1377950">
            <a:lnSpc>
              <a:spcPct val="90000"/>
            </a:lnSpc>
            <a:spcBef>
              <a:spcPct val="0"/>
            </a:spcBef>
            <a:spcAft>
              <a:spcPct val="35000"/>
            </a:spcAft>
            <a:buNone/>
          </a:pPr>
          <a:r>
            <a:rPr lang="en-US" sz="3100" kern="1200" dirty="0"/>
            <a:t>Administrative</a:t>
          </a:r>
        </a:p>
      </dsp:txBody>
      <dsp:txXfrm>
        <a:off x="1100" y="0"/>
        <a:ext cx="2862514" cy="1349395"/>
      </dsp:txXfrm>
    </dsp:sp>
    <dsp:sp modelId="{1A3F5F2F-CEA8-4F60-9733-294FC8250C9D}">
      <dsp:nvSpPr>
        <dsp:cNvPr id="0" name=""/>
        <dsp:cNvSpPr/>
      </dsp:nvSpPr>
      <dsp:spPr>
        <a:xfrm>
          <a:off x="287352" y="1349779"/>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Arrival procedures</a:t>
          </a:r>
        </a:p>
      </dsp:txBody>
      <dsp:txXfrm>
        <a:off x="313234" y="1375661"/>
        <a:ext cx="2238247" cy="831909"/>
      </dsp:txXfrm>
    </dsp:sp>
    <dsp:sp modelId="{23854959-DDAB-4302-BC80-666D300DB4FB}">
      <dsp:nvSpPr>
        <dsp:cNvPr id="0" name=""/>
        <dsp:cNvSpPr/>
      </dsp:nvSpPr>
      <dsp:spPr>
        <a:xfrm>
          <a:off x="287352" y="2369403"/>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EVSP welcome and consular sheets</a:t>
          </a:r>
        </a:p>
      </dsp:txBody>
      <dsp:txXfrm>
        <a:off x="313234" y="2395285"/>
        <a:ext cx="2238247" cy="831909"/>
      </dsp:txXfrm>
    </dsp:sp>
    <dsp:sp modelId="{A7F2EB5D-29F0-4D59-A837-BD018109DC38}">
      <dsp:nvSpPr>
        <dsp:cNvPr id="0" name=""/>
        <dsp:cNvSpPr/>
      </dsp:nvSpPr>
      <dsp:spPr>
        <a:xfrm>
          <a:off x="287352" y="3389026"/>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Mandatory Medical Insurance</a:t>
          </a:r>
        </a:p>
      </dsp:txBody>
      <dsp:txXfrm>
        <a:off x="313234" y="3414908"/>
        <a:ext cx="2238247" cy="831909"/>
      </dsp:txXfrm>
    </dsp:sp>
    <dsp:sp modelId="{A5832793-4196-4484-97D4-EDC1ADD00000}">
      <dsp:nvSpPr>
        <dsp:cNvPr id="0" name=""/>
        <dsp:cNvSpPr/>
      </dsp:nvSpPr>
      <dsp:spPr>
        <a:xfrm>
          <a:off x="3078303" y="0"/>
          <a:ext cx="2862514" cy="4497984"/>
        </a:xfrm>
        <a:prstGeom prst="roundRect">
          <a:avLst>
            <a:gd name="adj" fmla="val 10000"/>
          </a:avLst>
        </a:prstGeom>
        <a:solidFill>
          <a:srgbClr val="D5D1DB"/>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Acculturation &amp; Life in the US</a:t>
          </a:r>
        </a:p>
      </dsp:txBody>
      <dsp:txXfrm>
        <a:off x="3078303" y="0"/>
        <a:ext cx="2862514" cy="1349395"/>
      </dsp:txXfrm>
    </dsp:sp>
    <dsp:sp modelId="{DE783EEF-3E54-449D-ACFD-5B60BF31AF3D}">
      <dsp:nvSpPr>
        <dsp:cNvPr id="0" name=""/>
        <dsp:cNvSpPr/>
      </dsp:nvSpPr>
      <dsp:spPr>
        <a:xfrm>
          <a:off x="3364555" y="1349779"/>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Financial set up-bank accounts, taxes</a:t>
          </a:r>
        </a:p>
      </dsp:txBody>
      <dsp:txXfrm>
        <a:off x="3390437" y="1375661"/>
        <a:ext cx="2238247" cy="831909"/>
      </dsp:txXfrm>
    </dsp:sp>
    <dsp:sp modelId="{76D2972D-A4B8-4F09-A680-3655DAECF74B}">
      <dsp:nvSpPr>
        <dsp:cNvPr id="0" name=""/>
        <dsp:cNvSpPr/>
      </dsp:nvSpPr>
      <dsp:spPr>
        <a:xfrm>
          <a:off x="3364555" y="2369403"/>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Logistics-drivers license, transit</a:t>
          </a:r>
        </a:p>
      </dsp:txBody>
      <dsp:txXfrm>
        <a:off x="3390437" y="2395285"/>
        <a:ext cx="2238247" cy="831909"/>
      </dsp:txXfrm>
    </dsp:sp>
    <dsp:sp modelId="{1471002C-4AB7-46E9-B088-3DA103B9A95D}">
      <dsp:nvSpPr>
        <dsp:cNvPr id="0" name=""/>
        <dsp:cNvSpPr/>
      </dsp:nvSpPr>
      <dsp:spPr>
        <a:xfrm>
          <a:off x="3364555" y="3389026"/>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Family &amp; daily life</a:t>
          </a:r>
        </a:p>
      </dsp:txBody>
      <dsp:txXfrm>
        <a:off x="3390437" y="3414908"/>
        <a:ext cx="2238247" cy="831909"/>
      </dsp:txXfrm>
    </dsp:sp>
    <dsp:sp modelId="{E68BDB87-718B-425A-A575-4B7287DCD430}">
      <dsp:nvSpPr>
        <dsp:cNvPr id="0" name=""/>
        <dsp:cNvSpPr/>
      </dsp:nvSpPr>
      <dsp:spPr>
        <a:xfrm>
          <a:off x="6155506" y="0"/>
          <a:ext cx="2862514" cy="4497984"/>
        </a:xfrm>
        <a:prstGeom prst="roundRect">
          <a:avLst>
            <a:gd name="adj" fmla="val 10000"/>
          </a:avLst>
        </a:prstGeom>
        <a:solidFill>
          <a:srgbClr val="D5D1DB"/>
        </a:solidFill>
        <a:ln>
          <a:noFill/>
        </a:ln>
        <a:effectLst/>
      </dsp:spPr>
      <dsp:style>
        <a:lnRef idx="0">
          <a:scrgbClr r="0" g="0" b="0"/>
        </a:lnRef>
        <a:fillRef idx="1">
          <a:scrgbClr r="0" g="0" b="0"/>
        </a:fillRef>
        <a:effectRef idx="0">
          <a:scrgbClr r="0" g="0" b="0"/>
        </a:effectRef>
        <a:fontRef idx="minor"/>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a:t>Program</a:t>
          </a:r>
        </a:p>
        <a:p>
          <a:pPr marL="0" lvl="0" indent="0" algn="ctr" defTabSz="1377950">
            <a:lnSpc>
              <a:spcPct val="90000"/>
            </a:lnSpc>
            <a:spcBef>
              <a:spcPct val="0"/>
            </a:spcBef>
            <a:spcAft>
              <a:spcPct val="35000"/>
            </a:spcAft>
            <a:buNone/>
          </a:pPr>
          <a:r>
            <a:rPr lang="en-US" sz="3100" kern="1200"/>
            <a:t>Connectivity</a:t>
          </a:r>
        </a:p>
      </dsp:txBody>
      <dsp:txXfrm>
        <a:off x="6155506" y="0"/>
        <a:ext cx="2862514" cy="1349395"/>
      </dsp:txXfrm>
    </dsp:sp>
    <dsp:sp modelId="{A55177DF-B466-495F-ABBA-267B6388B4BD}">
      <dsp:nvSpPr>
        <dsp:cNvPr id="0" name=""/>
        <dsp:cNvSpPr/>
      </dsp:nvSpPr>
      <dsp:spPr>
        <a:xfrm>
          <a:off x="6441758" y="1349779"/>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Acculturation handbook</a:t>
          </a:r>
        </a:p>
      </dsp:txBody>
      <dsp:txXfrm>
        <a:off x="6467640" y="1375661"/>
        <a:ext cx="2238247" cy="831909"/>
      </dsp:txXfrm>
    </dsp:sp>
    <dsp:sp modelId="{EAD565AA-A607-4F1A-A3D7-1C4AD2038B03}">
      <dsp:nvSpPr>
        <dsp:cNvPr id="0" name=""/>
        <dsp:cNvSpPr/>
      </dsp:nvSpPr>
      <dsp:spPr>
        <a:xfrm>
          <a:off x="6441758" y="2369403"/>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Cross-cultural experiences</a:t>
          </a:r>
        </a:p>
      </dsp:txBody>
      <dsp:txXfrm>
        <a:off x="6467640" y="2395285"/>
        <a:ext cx="2238247" cy="831909"/>
      </dsp:txXfrm>
    </dsp:sp>
    <dsp:sp modelId="{4C7F46F4-3EB5-4963-8D7F-EAE07635C36B}">
      <dsp:nvSpPr>
        <dsp:cNvPr id="0" name=""/>
        <dsp:cNvSpPr/>
      </dsp:nvSpPr>
      <dsp:spPr>
        <a:xfrm>
          <a:off x="6441758" y="3389026"/>
          <a:ext cx="2290011" cy="88367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36195" rIns="48260" bIns="36195" numCol="1" spcCol="1270" anchor="ctr" anchorCtr="0">
          <a:noAutofit/>
        </a:bodyPr>
        <a:lstStyle/>
        <a:p>
          <a:pPr marL="0" lvl="0" indent="0" algn="ctr" defTabSz="844550">
            <a:lnSpc>
              <a:spcPct val="90000"/>
            </a:lnSpc>
            <a:spcBef>
              <a:spcPct val="0"/>
            </a:spcBef>
            <a:spcAft>
              <a:spcPct val="35000"/>
            </a:spcAft>
            <a:buNone/>
          </a:pPr>
          <a:r>
            <a:rPr lang="en-US" sz="1900" kern="1200"/>
            <a:t>Setting up WhatsApp groups</a:t>
          </a:r>
        </a:p>
      </dsp:txBody>
      <dsp:txXfrm>
        <a:off x="6467640" y="3414908"/>
        <a:ext cx="2238247" cy="83190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accent2">
            <a:lumMod val="60000"/>
            <a:lumOff val="4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accent2">
            <a:lumMod val="60000"/>
            <a:lumOff val="4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A5673-8FB2-4841-BDE3-64352DB65031}">
      <dsp:nvSpPr>
        <dsp:cNvPr id="0" name=""/>
        <dsp:cNvSpPr/>
      </dsp:nvSpPr>
      <dsp:spPr>
        <a:xfrm>
          <a:off x="4893116" y="3056"/>
          <a:ext cx="1457640" cy="947466"/>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Ask</a:t>
          </a:r>
        </a:p>
      </dsp:txBody>
      <dsp:txXfrm>
        <a:off x="4939367" y="49307"/>
        <a:ext cx="1365138" cy="854964"/>
      </dsp:txXfrm>
    </dsp:sp>
    <dsp:sp modelId="{35D94DD7-BDA0-E046-AF0A-DF25439F15A9}">
      <dsp:nvSpPr>
        <dsp:cNvPr id="0" name=""/>
        <dsp:cNvSpPr/>
      </dsp:nvSpPr>
      <dsp:spPr>
        <a:xfrm>
          <a:off x="3729186" y="476789"/>
          <a:ext cx="3785500" cy="3785500"/>
        </a:xfrm>
        <a:custGeom>
          <a:avLst/>
          <a:gdLst/>
          <a:ahLst/>
          <a:cxnLst/>
          <a:rect l="0" t="0" r="0" b="0"/>
          <a:pathLst>
            <a:path>
              <a:moveTo>
                <a:pt x="2816799" y="240891"/>
              </a:moveTo>
              <a:arcTo wR="1892750" hR="1892750" stAng="17953359" swAng="1211660"/>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A1CE246-F003-CB45-9A83-3251CB71ED7C}">
      <dsp:nvSpPr>
        <dsp:cNvPr id="0" name=""/>
        <dsp:cNvSpPr/>
      </dsp:nvSpPr>
      <dsp:spPr>
        <a:xfrm>
          <a:off x="6693228" y="1310914"/>
          <a:ext cx="1457640" cy="947466"/>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kern="1200" dirty="0">
              <a:solidFill>
                <a:schemeClr val="tx1"/>
              </a:solidFill>
            </a:rPr>
            <a:t>Clarify</a:t>
          </a:r>
        </a:p>
      </dsp:txBody>
      <dsp:txXfrm>
        <a:off x="6739479" y="1357165"/>
        <a:ext cx="1365138" cy="854964"/>
      </dsp:txXfrm>
    </dsp:sp>
    <dsp:sp modelId="{A40D1538-5602-C84D-8DD0-ED14E7E49895}">
      <dsp:nvSpPr>
        <dsp:cNvPr id="0" name=""/>
        <dsp:cNvSpPr/>
      </dsp:nvSpPr>
      <dsp:spPr>
        <a:xfrm>
          <a:off x="3729186" y="476789"/>
          <a:ext cx="3785500" cy="3785500"/>
        </a:xfrm>
        <a:custGeom>
          <a:avLst/>
          <a:gdLst/>
          <a:ahLst/>
          <a:cxnLst/>
          <a:rect l="0" t="0" r="0" b="0"/>
          <a:pathLst>
            <a:path>
              <a:moveTo>
                <a:pt x="3780961" y="2023750"/>
              </a:moveTo>
              <a:arcTo wR="1892750" hR="1892750" stAng="21838122" swAng="1359820"/>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DA06823-12E8-E647-AEEF-0769FEF0C8DE}">
      <dsp:nvSpPr>
        <dsp:cNvPr id="0" name=""/>
        <dsp:cNvSpPr/>
      </dsp:nvSpPr>
      <dsp:spPr>
        <a:xfrm>
          <a:off x="6005646" y="3427073"/>
          <a:ext cx="1457640" cy="947466"/>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Normalize</a:t>
          </a:r>
        </a:p>
      </dsp:txBody>
      <dsp:txXfrm>
        <a:off x="6051897" y="3473324"/>
        <a:ext cx="1365138" cy="854964"/>
      </dsp:txXfrm>
    </dsp:sp>
    <dsp:sp modelId="{AD1523A8-DCC0-5C4B-B31E-B9B2D99FABE3}">
      <dsp:nvSpPr>
        <dsp:cNvPr id="0" name=""/>
        <dsp:cNvSpPr/>
      </dsp:nvSpPr>
      <dsp:spPr>
        <a:xfrm>
          <a:off x="3729186" y="476789"/>
          <a:ext cx="3785500" cy="3785500"/>
        </a:xfrm>
        <a:custGeom>
          <a:avLst/>
          <a:gdLst/>
          <a:ahLst/>
          <a:cxnLst/>
          <a:rect l="0" t="0" r="0" b="0"/>
          <a:pathLst>
            <a:path>
              <a:moveTo>
                <a:pt x="2125067" y="3771188"/>
              </a:moveTo>
              <a:arcTo wR="1892750" hR="1892750" stAng="4976983" swAng="846034"/>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A6F0E88-5B87-9F49-A296-12A71F2CF83F}">
      <dsp:nvSpPr>
        <dsp:cNvPr id="0" name=""/>
        <dsp:cNvSpPr/>
      </dsp:nvSpPr>
      <dsp:spPr>
        <a:xfrm>
          <a:off x="3780585" y="3427073"/>
          <a:ext cx="1457640" cy="947466"/>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Respond</a:t>
          </a:r>
        </a:p>
      </dsp:txBody>
      <dsp:txXfrm>
        <a:off x="3826836" y="3473324"/>
        <a:ext cx="1365138" cy="854964"/>
      </dsp:txXfrm>
    </dsp:sp>
    <dsp:sp modelId="{9F7FC55D-31B3-4449-B2E6-D6C5FA27120A}">
      <dsp:nvSpPr>
        <dsp:cNvPr id="0" name=""/>
        <dsp:cNvSpPr/>
      </dsp:nvSpPr>
      <dsp:spPr>
        <a:xfrm>
          <a:off x="3729186" y="476789"/>
          <a:ext cx="3785500" cy="3785500"/>
        </a:xfrm>
        <a:custGeom>
          <a:avLst/>
          <a:gdLst/>
          <a:ahLst/>
          <a:cxnLst/>
          <a:rect l="0" t="0" r="0" b="0"/>
          <a:pathLst>
            <a:path>
              <a:moveTo>
                <a:pt x="200818" y="2741202"/>
              </a:moveTo>
              <a:arcTo wR="1892750" hR="1892750" stAng="9202058" swAng="1359820"/>
            </a:path>
          </a:pathLst>
        </a:custGeom>
        <a:noFill/>
        <a:ln w="12700" cap="flat" cmpd="sng" algn="ctr">
          <a:solidFill>
            <a:schemeClr val="accent1">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65157A86-1CBC-9045-A959-0E76420A7D97}">
      <dsp:nvSpPr>
        <dsp:cNvPr id="0" name=""/>
        <dsp:cNvSpPr/>
      </dsp:nvSpPr>
      <dsp:spPr>
        <a:xfrm>
          <a:off x="3093003" y="1310914"/>
          <a:ext cx="1457640" cy="947466"/>
        </a:xfrm>
        <a:prstGeom prst="roundRect">
          <a:avLst/>
        </a:prstGeom>
        <a:solidFill>
          <a:schemeClr val="accent2">
            <a:lumMod val="40000"/>
            <a:lumOff val="6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rPr>
            <a:t>Reflect</a:t>
          </a:r>
        </a:p>
      </dsp:txBody>
      <dsp:txXfrm>
        <a:off x="3139254" y="1357165"/>
        <a:ext cx="1365138" cy="854964"/>
      </dsp:txXfrm>
    </dsp:sp>
    <dsp:sp modelId="{BA387CAE-1EF1-A140-800D-259E0A0AB911}">
      <dsp:nvSpPr>
        <dsp:cNvPr id="0" name=""/>
        <dsp:cNvSpPr/>
      </dsp:nvSpPr>
      <dsp:spPr>
        <a:xfrm>
          <a:off x="3729186" y="476789"/>
          <a:ext cx="3785500" cy="3785500"/>
        </a:xfrm>
        <a:custGeom>
          <a:avLst/>
          <a:gdLst/>
          <a:ahLst/>
          <a:cxnLst/>
          <a:rect l="0" t="0" r="0" b="0"/>
          <a:pathLst>
            <a:path>
              <a:moveTo>
                <a:pt x="455274" y="661423"/>
              </a:moveTo>
              <a:arcTo wR="1892750" hR="1892750" stAng="13234981" swAng="1211660"/>
            </a:path>
          </a:pathLst>
        </a:custGeom>
        <a:noFill/>
        <a:ln w="12700" cap="flat" cmpd="sng" algn="ctr">
          <a:solidFill>
            <a:schemeClr val="tx1"/>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21E008-AD2B-B14A-841B-01A23B525FB0}">
      <dsp:nvSpPr>
        <dsp:cNvPr id="0" name=""/>
        <dsp:cNvSpPr/>
      </dsp:nvSpPr>
      <dsp:spPr>
        <a:xfrm>
          <a:off x="2649"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Application</a:t>
          </a:r>
        </a:p>
      </dsp:txBody>
      <dsp:txXfrm>
        <a:off x="474337" y="1567846"/>
        <a:ext cx="1415064" cy="943376"/>
      </dsp:txXfrm>
    </dsp:sp>
    <dsp:sp modelId="{8E8E8411-B9C3-D140-9B27-32E4768E025E}">
      <dsp:nvSpPr>
        <dsp:cNvPr id="0" name=""/>
        <dsp:cNvSpPr/>
      </dsp:nvSpPr>
      <dsp:spPr>
        <a:xfrm>
          <a:off x="2125246"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Match</a:t>
          </a:r>
        </a:p>
      </dsp:txBody>
      <dsp:txXfrm>
        <a:off x="2596934" y="1567846"/>
        <a:ext cx="1415064" cy="943376"/>
      </dsp:txXfrm>
    </dsp:sp>
    <dsp:sp modelId="{B10BD955-35B7-B242-87F2-53BBEB4D37C3}">
      <dsp:nvSpPr>
        <dsp:cNvPr id="0" name=""/>
        <dsp:cNvSpPr/>
      </dsp:nvSpPr>
      <dsp:spPr>
        <a:xfrm>
          <a:off x="4247843"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Orientation</a:t>
          </a:r>
        </a:p>
      </dsp:txBody>
      <dsp:txXfrm>
        <a:off x="4719531" y="1567846"/>
        <a:ext cx="1415064" cy="943376"/>
      </dsp:txXfrm>
    </dsp:sp>
    <dsp:sp modelId="{7AF130CB-7C78-5F4B-8684-CFE8380536DE}">
      <dsp:nvSpPr>
        <dsp:cNvPr id="0" name=""/>
        <dsp:cNvSpPr/>
      </dsp:nvSpPr>
      <dsp:spPr>
        <a:xfrm>
          <a:off x="6370440"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Residency</a:t>
          </a:r>
        </a:p>
      </dsp:txBody>
      <dsp:txXfrm>
        <a:off x="6842128" y="1567846"/>
        <a:ext cx="1415064" cy="943376"/>
      </dsp:txXfrm>
    </dsp:sp>
    <dsp:sp modelId="{89F77E22-7305-D945-AE4E-E093C648C7C9}">
      <dsp:nvSpPr>
        <dsp:cNvPr id="0" name=""/>
        <dsp:cNvSpPr/>
      </dsp:nvSpPr>
      <dsp:spPr>
        <a:xfrm>
          <a:off x="8493037" y="1567846"/>
          <a:ext cx="2358440" cy="943376"/>
        </a:xfrm>
        <a:prstGeom prst="chevron">
          <a:avLst/>
        </a:prstGeom>
        <a:solidFill>
          <a:schemeClr val="accent2">
            <a:lumMod val="20000"/>
            <a:lumOff val="8000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kern="1200" dirty="0"/>
            <a:t>Attending</a:t>
          </a:r>
        </a:p>
      </dsp:txBody>
      <dsp:txXfrm>
        <a:off x="8964725" y="1567846"/>
        <a:ext cx="1415064" cy="94337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24/layout/BulletTimelineInverted#2">
  <dgm:title val=""/>
  <dgm:desc val=""/>
  <dgm:catLst>
    <dgm:cat type="process" pri="7451"/>
    <dgm:cat type="timeline" pri="101"/>
  </dgm:catLst>
  <dgm:sampData>
    <dgm:dataModel>
      <dgm:ptLst>
        <dgm:pt modelId="0" type="doc"/>
        <dgm:pt modelId="10">
          <dgm:prSet phldrT="Add an event" phldr="1"/>
        </dgm:pt>
        <dgm:pt modelId="11">
          <dgm:prSet phldrT="Write a description of the significance of this event" phldr="1"/>
        </dgm:pt>
        <dgm:pt modelId="20">
          <dgm:prSet phldrT="Add an event" phldr="1"/>
        </dgm:pt>
        <dgm:pt modelId="21">
          <dgm:prSet phldrT="Write a description of the significance of this event" phldr="1"/>
        </dgm:pt>
        <dgm:pt modelId="30">
          <dgm:prSet phldrT="Add an event" phldr="1"/>
        </dgm:pt>
        <dgm:pt modelId="31">
          <dgm:prSet phldrT="Write a description of the significance of this event" phldr="1"/>
        </dgm:pt>
        <dgm:pt modelId="40">
          <dgm:prSet phldrT="Add an event" phldr="1"/>
        </dgm:pt>
        <dgm:pt modelId="41">
          <dgm:prSet phldrT="Write a description of the significance of this event" phldr="1"/>
        </dgm:pt>
        <dgm:pt modelId="50">
          <dgm:prSet phldrT="Add an event" phldr="1"/>
        </dgm:pt>
        <dgm:pt modelId="51">
          <dgm:prSet phldrT="Write a description of the significance of this event" phldr="1"/>
        </dgm:pt>
      </dgm:ptLst>
      <dgm:cxnLst>
        <dgm:cxn modelId="100" srcId="0" destId="10" srcOrd="0" destOrd="0"/>
        <dgm:cxn modelId="12" srcId="10" destId="11" srcOrd="0" destOrd="0"/>
        <dgm:cxn modelId="101" srcId="0" destId="20" srcOrd="1" destOrd="0"/>
        <dgm:cxn modelId="22" srcId="20" destId="21" srcOrd="0" destOrd="0"/>
        <dgm:cxn modelId="102" srcId="0" destId="30" srcOrd="2" destOrd="0"/>
        <dgm:cxn modelId="32" srcId="30" destId="31" srcOrd="0" destOrd="0"/>
        <dgm:cxn modelId="103" srcId="0" destId="40" srcOrd="3" destOrd="0"/>
        <dgm:cxn modelId="42" srcId="40" destId="41" srcOrd="0" destOrd="0"/>
        <dgm:cxn modelId="104" srcId="0" destId="50" srcOrd="4" destOrd="0"/>
        <dgm:cxn modelId="52" srcId="50" destId="5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dir/>
      <dgm:animLvl val="lvl"/>
    </dgm:varLst>
    <dgm:alg type="composite"/>
    <dgm:shape xmlns:r="http://schemas.openxmlformats.org/officeDocument/2006/relationships" r:blip="">
      <dgm:adjLst/>
    </dgm:shape>
    <dgm:constrLst>
      <dgm:constr type="w" for="ch" forName="divider" refType="w"/>
      <dgm:constr type="h" for="ch" forName="divider" refType="h" fact="0.1"/>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dgm:alg type="composite"/>
      <dgm:shape xmlns:r="http://schemas.openxmlformats.org/officeDocument/2006/relationships" r:blip="">
        <dgm:adjLst/>
      </dgm:shape>
      <dgm:presOf/>
      <dgm:choose name="DividerDirection">
        <dgm:if name="DividerLTR" func="var" arg="dir" op="equ" val="norm">
          <dgm:constrLst>
            <dgm:constr type="w" for="ch" forName="rectBar" refType="w" fact="0.996"/>
            <dgm:constr type="h" for="ch" forName="rectBar" refType="h" fact="0.1"/>
            <dgm:constr type="l" for="ch" forName="rectBar"/>
            <dgm:constr type="ctrY" for="ch" forName="rectBar" refType="h" fact="0.5"/>
            <dgm:constr type="w" for="ch" forName="chevronArrow" refType="h" fact="0.6"/>
            <dgm:constr type="h" for="ch" forName="chevronArrow" refType="h" fact="0.8"/>
            <dgm:constr type="r" for="ch" forName="chevronArrow" refType="w"/>
            <dgm:constr type="ctrY" for="ch" forName="chevronArrow" refType="h" fact="0.5"/>
          </dgm:constrLst>
        </dgm:if>
        <dgm:else name="DividerRTL">
          <dgm:constrLst>
            <dgm:constr type="w" for="ch" forName="rectBar" refType="w" fact="0.996"/>
            <dgm:constr type="h" for="ch" forName="rectBar" refType="h" fact="0.1"/>
            <dgm:constr type="r" for="ch" forName="rectBar" refType="w"/>
            <dgm:constr type="ctrY" for="ch" forName="rectBar" refType="h" fact="0.5"/>
            <dgm:constr type="w" for="ch" forName="chevronArrow" refType="h" fact="0.6"/>
            <dgm:constr type="h" for="ch" forName="chevronArrow" refType="h" fact="0.8"/>
            <dgm:constr type="l" for="ch" forName="chevronArrow"/>
            <dgm:constr type="ctrY" for="ch" forName="chevronArrow" refType="h" fact="0.5"/>
          </dgm:constrLst>
        </dgm:else>
      </dgm:choose>
      <dgm:ruleLst/>
      <dgm:layoutNode name="rectBar" styleLbl="dkBgShp">
        <dgm:alg type="sp"/>
        <dgm:shape xmlns:r="http://schemas.openxmlformats.org/officeDocument/2006/relationships" type="rect" r:blip="" zOrderOff="-1">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presOf/>
        <dgm:constrLst/>
        <dgm:ruleLst/>
      </dgm:layoutNode>
      <dgm:layoutNode name="chevronArrow" styleLbl="dkBgShp">
        <dgm:alg type="sp"/>
        <dgm:choose name="ChevronDir">
          <dgm:if name="ChevronLTR" func="var" arg="dir" op="equ" val="norm">
            <dgm:shape xmlns:r="http://schemas.openxmlformats.org/officeDocument/2006/relationships"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if>
          <dgm:else name="ChevronRTL">
            <dgm:shape xmlns:r="http://schemas.openxmlformats.org/officeDocument/2006/relationships" rot="180" type="chevron" r:blip="" zOrderOff="-1">
              <dgm:adjLst>
                <dgm:adj idx="1" val="0.75"/>
              </dgm:adjLst>
              <dgm:extLst>
                <a:ext uri="{B698B0E9-8C71-41B9-8309-B3DCBF30829C}">
                  <dgm1612:spPr xmlns:dgm1612="http://schemas.microsoft.com/office/drawing/2016/12/diagram">
                    <a:gradFill rotWithShape="0">
                      <a:gsLst>
                        <a:gs pos="0">
                          <a:schemeClr val="accent1">
                            <a:tint val="76000"/>
                          </a:schemeClr>
                        </a:gs>
                        <a:gs pos="100000">
                          <a:schemeClr val="accent1">
                            <a:tint val="76000"/>
                          </a:schemeClr>
                        </a:gs>
                      </a:gsLst>
                      <a:lin ang="0" scaled="0"/>
                    </a:gradFill>
                  </dgm1612:spPr>
                </a:ext>
              </dgm:extLst>
            </dgm:shape>
          </dgm:else>
        </dgm:choose>
        <dgm:presOf/>
        <dgm:constrLst/>
        <dgm:ruleLst/>
      </dgm:layoutNode>
    </dgm:layoutNode>
    <dgm:layoutNode name="nodes">
      <dgm:varLst>
        <dgm:chMax/>
        <dgm:chPref/>
        <dgm:animLvl val="lvl"/>
      </dgm:varLst>
      <dgm:choose name="Name1">
        <dgm:if name="Name2" func="var" arg="dir" op="equ" val="norm">
          <dgm:alg type="lin">
            <dgm:param type="fallback" val="1D"/>
          </dgm:alg>
        </dgm:if>
        <dgm:else name="Name3">
          <dgm:alg type="lin">
            <dgm:param type="linDir" val="fromR"/>
            <dgm:param type="fallback" val="1D"/>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DropPinPlaceHolder1" refType="h" fact="0.16"/>
                        <dgm:constr type="h" for="ch" forName="DropPinPlaceHolder1" refType="h" fact="0.16"/>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h" fact="0.16"/>
                        <dgm:constr type="b" for="ch" forName="L2TextContainer1" refType="h" fact="0.45"/>
                        <dgm:constr type="w" for="ch" forName="L1TextContainer1" refType="w" fact="0.83"/>
                        <dgm:constr type="l" for="ch" forName="L1TextContainer1" refType="r" refFor="ch" refForName="DropPinPlaceHolder1"/>
                        <dgm:constr type="t" for="ch" forName="L1TextContainer1" refType="h" fact="0.01"/>
                        <dgm:constr type="b" for="ch" forName="L1TextContainer1" refType="h" fact="0.16"/>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DropPinPlaceHolder1" refType="h" fact="0.16"/>
                        <dgm:constr type="h" for="ch" forName="DropPinPlaceHolder1" refType="h" fact="0.16"/>
                        <dgm:constr type="b" for="ch" forName="DropPinPlaceHolder1" refType="h"/>
                        <dgm:constr type="l" for="ch" forName="DropPinPlaceHolder1" refType="w" fact="0"/>
                        <dgm:constr type="w" for="ch" forName="L1TextContainer1" refType="w" fact="0.83"/>
                        <dgm:constr type="l" for="ch" forName="L1TextContainer1" refType="r" refFor="ch" refForName="DropPinPlaceHolder1"/>
                        <dgm:constr type="b" for="ch" forName="L1TextContainer1" refType="h" fact="0.755"/>
                        <dgm:constr type="t" for="ch" forName="L1TextContainer1" refType="h" fact="0.6"/>
                        <dgm:constr type="w" for="ch" forName="L2TextContainer1" refType="w" fact="0.83"/>
                        <dgm:constr type="l" for="ch" forName="L2TextContainer1" refType="r" refFor="ch" refForName="DropPinPlaceHolder1"/>
                        <dgm:constr type="b" for="ch" forName="L2TextContainer1" refType="h" fact="0.99"/>
                        <dgm:constr type="t" for="ch" forName="L2TextContainer1" refType="h" fact="0.755"/>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L1TextContainer1" refType="w" fact="0.83"/>
                        <dgm:constr type="l" for="ch" forName="L1TextContainer1" refType="w" fact="0"/>
                        <dgm:constr type="t" for="ch" forName="L1TextContainer1" refType="h" fact="0.01"/>
                        <dgm:constr type="b" for="ch" forName="L1TextContainer1" refType="h" fact="0.16"/>
                        <dgm:constr type="w" for="ch" forName="L2TextContainer1" refType="w" fact="0.83"/>
                        <dgm:constr type="l" for="ch" forName="L2TextContainer1" refType="w" fact="0"/>
                        <dgm:constr type="t" for="ch" forName="L2TextContainer1" refType="h" fact="0.16"/>
                        <dgm:constr type="b" for="ch" forName="L2TextContainer1" refType="h" fact="0.45"/>
                        <dgm:constr type="w" for="ch" forName="DropPinPlaceHolder1" refType="h" fact="0.16"/>
                        <dgm:constr type="h" for="ch" forName="DropPinPlaceHolder1" refType="h" fact="0.16"/>
                        <dgm:constr type="t" for="ch" forName="DropPinPlaceHolder1" refType="h" fact="0"/>
                        <dgm:constr type="r" for="ch" forName="DropPinPlaceHolder1" refType="w"/>
                        <dgm:constr type="w" for="ch" forName="ConnectLine1" refType="h" fact="0.01"/>
                        <dgm:constr type="ctrX" for="ch" forName="ConnectLine1" refType="ctrX" refFor="ch" refForName="DropPinPlaceHolder1"/>
                        <dgm:constr type="b" for="ch" forName="ConnectLine1" refType="h" fact="0.49"/>
                        <dgm:constr type="t" for="ch" forName="ConnectLine1" refType="b" refFor="ch" refForName="DropPinPlaceHolder1" fact="0"/>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t"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L1TextContainer1" refType="w" fact="0.83"/>
                        <dgm:constr type="l" for="ch" forName="L1TextContainer1" refType="w" fact="0"/>
                        <dgm:constr type="b" for="ch" forName="L1TextContainer1" refType="h" fact="0.755"/>
                        <dgm:constr type="t" for="ch" forName="L1TextContainer1" refType="h" fact="0.6"/>
                        <dgm:constr type="w" for="ch" forName="L2TextContainer1" refType="w" fact="0.83"/>
                        <dgm:constr type="l" for="ch" forName="L2TextContainer1" refType="w" fact="0"/>
                        <dgm:constr type="b" for="ch" forName="L2TextContainer1" refType="h" fact="0.99"/>
                        <dgm:constr type="t" for="ch" forName="L2TextContainer1" refType="h" fact="0.755"/>
                        <dgm:constr type="w" for="ch" forName="DropPinPlaceHolder1" refType="h" fact="0.16"/>
                        <dgm:constr type="h" for="ch" forName="DropPinPlaceHolder1" refType="h" fact="0.16"/>
                        <dgm:constr type="b" for="ch" forName="DropPinPlaceHolder1" refType="h"/>
                        <dgm:constr type="r" for="ch" forName="DropPinPlaceHolder1" refType="w"/>
                        <dgm:constr type="w" for="ch" forName="ConnectLine1" refType="h" fact="0.01"/>
                        <dgm:constr type="ctrX" for="ch" forName="ConnectLine1" refType="ctrX" refFor="ch" refForName="DropPinPlaceHolder1"/>
                        <dgm:constr type="t" for="ch" forName="ConnectLine1" refType="h" fact="0.51"/>
                        <dgm:constr type="b" for="ch" forName="ConnectLine1" refType="b" refFor="ch" refForName="DropPinPlaceHolder1"/>
                        <dgm:constr type="w" for="ch" forName="ConnectorPoint1" refType="h" refFor="ch" refForName="DropPinPlaceHolder1" fact="0.325"/>
                        <dgm:constr type="h" for="ch" forName="ConnectorPoint1" refType="h" refFor="ch" refForName="DropPinPlaceHolder1" fact="0.325"/>
                        <dgm:constr type="ctrX" for="ch" forName="ConnectorPoint1" refType="ctrX" refFor="ch" refForName="ConnectLine1"/>
                        <dgm:constr type="ctrY" for="ch" forName="ConnectorPoint1" refType="b"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DropPinPlaceHolder1">
                <dgm:alg type="composite"/>
                <dgm:shape xmlns:r="http://schemas.openxmlformats.org/officeDocument/2006/relationships" r:blip="">
                  <dgm:adjLst/>
                </dgm:shape>
                <dgm:constrLst>
                  <dgm:constr type="w" for="ch" forName="DropPin1" refType="w" fact="0"/>
                  <dgm:constr type="h" for="ch" forName="DropPin1" refType="h" fact="0"/>
                  <dgm:constr type="ctrX" for="ch" forName="DropPin1" refType="w" fact="0"/>
                  <dgm:constr type="ctrY" for="ch" forName="DropPin1" refType="h" fact="0"/>
                  <dgm:constr type="w" for="ch" forName="Ellipse1" refType="w" refFor="ch" refForName="DropPin1" fact="0"/>
                  <dgm:constr type="h" for="ch" forName="Ellipse1" refType="w" refFor="ch" refForName="DropPin1" fact="0"/>
                  <dgm:constr type="ctrX" for="ch" forName="Ellipse1" refType="ctrX" refFor="ch" refForName="DropPin1" fact="0"/>
                  <dgm:constr type="ctrY" for="ch" forName="Ellipse1" refType="ctrY" refFor="ch" refForName="DropPin1" fact="0"/>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1" styleLbl="dkBgShp">
                <dgm:alg type="sp"/>
                <dgm:shape xmlns:r="http://schemas.openxmlformats.org/officeDocument/2006/relationships" type="rect" r:blip="">
                  <dgm:adjLst/>
                </dgm:shape>
                <dgm:presOf/>
                <dgm:constrLst/>
              </dgm:layoutNode>
              <dgm:layoutNode name="ConnectorPoint1" moveWith="ConnectLine1">
                <dgm:alg type="composite"/>
                <dgm:shape xmlns:r="http://schemas.openxmlformats.org/officeDocument/2006/relationships" r:blip="">
                  <dgm:adjLst/>
                </dgm:shape>
                <dgm:presOf/>
                <dgm:constrLst>
                  <dgm:constr type="w" for="ch" forName="Bullet1" refType="w"/>
                  <dgm:constr type="h" for="ch" forName="Bullet1" refType="w"/>
                  <dgm:constr type="ctrX" for="ch" forName="Bullet1" refType="w" fact="0.5"/>
                  <dgm:constr type="ctrY" for="ch" forName="Bullet1" refType="h" fact="0.5"/>
                </dgm:constrLst>
                <dgm:layoutNode name="Bullet1" styleLbl="lnNode1">
                  <dgm:alg type="sp"/>
                  <dgm:shape xmlns:r="http://schemas.openxmlformats.org/officeDocument/2006/relationships" type="ellipse" r:blip="" zOrderOff="10">
                    <dgm:adjLst/>
                  </dgm:shape>
                  <dgm:presOf/>
                  <dgm:constrLst/>
                </dgm:layoutNode>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DropPinPlaceHolder" refType="h" fact="0.16"/>
                        <dgm:constr type="h" for="ch" forName="DropPinPlaceHolder" refType="h" fact="0.16"/>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h" fact="0.16"/>
                        <dgm:constr type="b" for="ch" forName="L2TextContainer" refType="h" fact="0.45"/>
                        <dgm:constr type="w" for="ch" forName="L1TextContainer" refType="w" fact="0.83"/>
                        <dgm:constr type="l" for="ch" forName="L1TextContainer" refType="r" refFor="ch" refForName="DropPinPlaceHolder"/>
                        <dgm:constr type="t" for="ch" forName="L1TextContainer" refType="h" fact="0.01"/>
                        <dgm:constr type="b" for="ch" forName="L1TextContainer" refType="h" fact="0.16"/>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DropPinPlaceHolder" refType="h" fact="0.16"/>
                        <dgm:constr type="h" for="ch" forName="DropPinPlaceHolder" refType="h" fact="0.16"/>
                        <dgm:constr type="b" for="ch" forName="DropPinPlaceHolder" refType="h"/>
                        <dgm:constr type="l" for="ch" forName="DropPinPlaceHolder" refType="w" fact="0"/>
                        <dgm:constr type="w" for="ch" forName="L1TextContainer" refType="w" fact="0.83"/>
                        <dgm:constr type="l" for="ch" forName="L1TextContainer" refType="r" refFor="ch" refForName="DropPinPlaceHolder"/>
                        <dgm:constr type="b" for="ch" forName="L1TextContainer" refType="h" fact="0.755"/>
                        <dgm:constr type="t" for="ch" forName="L1TextContainer" refType="h" fact="0.6"/>
                        <dgm:constr type="w" for="ch" forName="L2TextContainer" refType="w" fact="0.83"/>
                        <dgm:constr type="l" for="ch" forName="L2TextContainer" refType="r" refFor="ch" refForName="DropPinPlaceHolder"/>
                        <dgm:constr type="b" for="ch" forName="L2TextContainer" refType="h" fact="0.99"/>
                        <dgm:constr type="t" for="ch" forName="L2TextContainer" refType="h" fact="0.755"/>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L1TextContainer" refType="w" fact="0.83"/>
                        <dgm:constr type="l" for="ch" forName="L1TextContainer" refType="w" fact="0"/>
                        <dgm:constr type="t" for="ch" forName="L1TextContainer" refType="h" fact="0.01"/>
                        <dgm:constr type="b" for="ch" forName="L1TextContainer" refType="h" fact="0.16"/>
                        <dgm:constr type="w" for="ch" forName="L2TextContainer" refType="w" fact="0.83"/>
                        <dgm:constr type="l" for="ch" forName="L2TextContainer" refType="w" fact="0"/>
                        <dgm:constr type="t" for="ch" forName="L2TextContainer" refType="h" fact="0.16"/>
                        <dgm:constr type="b" for="ch" forName="L2TextContainer" refType="h" fact="0.45"/>
                        <dgm:constr type="w" for="ch" forName="DropPinPlaceHolder" refType="h" fact="0.16"/>
                        <dgm:constr type="h" for="ch" forName="DropPinPlaceHolder" refType="h" fact="0.16"/>
                        <dgm:constr type="t" for="ch" forName="DropPinPlaceHolder" refType="h" fact="0"/>
                        <dgm:constr type="r" for="ch" forName="DropPinPlaceHolder" refType="w"/>
                        <dgm:constr type="w" for="ch" forName="ConnectLine" refType="h" fact="0.01"/>
                        <dgm:constr type="ctrX" for="ch" forName="ConnectLine" refType="ctrX" refFor="ch" refForName="DropPinPlaceHolder"/>
                        <dgm:constr type="b" for="ch" forName="ConnectLine" refType="h" fact="0.49"/>
                        <dgm:constr type="t" for="ch" forName="ConnectLine" refType="b" refFor="ch" refForName="DropPinPlaceHolder" fact="0"/>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t"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L1TextContainer" refType="w" fact="0.83"/>
                        <dgm:constr type="l" for="ch" forName="L1TextContainer" refType="w" fact="0"/>
                        <dgm:constr type="b" for="ch" forName="L1TextContainer" refType="h" fact="0.755"/>
                        <dgm:constr type="t" for="ch" forName="L1TextContainer" refType="h" fact="0.6"/>
                        <dgm:constr type="w" for="ch" forName="L2TextContainer" refType="w" fact="0.83"/>
                        <dgm:constr type="l" for="ch" forName="L2TextContainer" refType="w" fact="0"/>
                        <dgm:constr type="b" for="ch" forName="L2TextContainer" refType="h" fact="0.99"/>
                        <dgm:constr type="t" for="ch" forName="L2TextContainer" refType="h" fact="0.755"/>
                        <dgm:constr type="w" for="ch" forName="DropPinPlaceHolder" refType="h" fact="0.16"/>
                        <dgm:constr type="h" for="ch" forName="DropPinPlaceHolder" refType="h" fact="0.16"/>
                        <dgm:constr type="b" for="ch" forName="DropPinPlaceHolder" refType="h"/>
                        <dgm:constr type="r" for="ch" forName="DropPinPlaceHolder" refType="w"/>
                        <dgm:constr type="w" for="ch" forName="ConnectLine" refType="h" fact="0.01"/>
                        <dgm:constr type="ctrX" for="ch" forName="ConnectLine" refType="ctrX" refFor="ch" refForName="DropPinPlaceHolder"/>
                        <dgm:constr type="t" for="ch" forName="ConnectLine" refType="h" fact="0.51"/>
                        <dgm:constr type="b" for="ch" forName="ConnectLine" refType="b" refFor="ch" refForName="DropPinPlaceHolder"/>
                        <dgm:constr type="w" for="ch" forName="ConnectorPoint" refType="h" refFor="ch" refForName="DropPinPlaceHolder" fact="0.325"/>
                        <dgm:constr type="h" for="ch" forName="ConnectorPoint" refType="h" refFor="ch" refForName="DropPinPlaceHolder" fact="0.325"/>
                        <dgm:constr type="ctrX" for="ch" forName="ConnectorPoint" refType="ctrX" refFor="ch" refForName="ConnectLine"/>
                        <dgm:constr type="ctrY" for="ch" forName="ConnectorPoint" refType="b"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DropPinPlaceHolder">
                <dgm:alg type="composite"/>
                <dgm:shape xmlns:r="http://schemas.openxmlformats.org/officeDocument/2006/relationships" r:blip="">
                  <dgm:adjLst/>
                </dgm:shape>
                <dgm:constrLst>
                  <dgm:constr type="w" for="ch" forName="DropPin" refType="w" fact="0"/>
                  <dgm:constr type="h" for="ch" forName="DropPin" refType="h" fact="0"/>
                  <dgm:constr type="ctrX" for="ch" forName="DropPin" refType="w" fact="0"/>
                  <dgm:constr type="ctrY" for="ch" forName="DropPin" refType="h" fact="0"/>
                  <dgm:constr type="w" for="ch" forName="Ellipse" refType="w" refFor="ch" refForName="DropPin" fact="0"/>
                  <dgm:constr type="h" for="ch" forName="Ellipse" refType="w" refFor="ch" refForName="DropPin" fact="0"/>
                  <dgm:constr type="ctrX" for="ch" forName="Ellipse" refType="ctrX" refFor="ch" refForName="DropPin" fact="0"/>
                  <dgm:constr type="ctrY" for="ch" forName="Ellipse" refType="ctrY" refFor="ch" refForName="DropPin" fact="0"/>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if>
                  <dgm:else name="Name88">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dgm:constr type="bMarg"/>
                    </dgm:constrLst>
                  </dgm:else>
                </dgm:choose>
                <dgm:shape xmlns:r="http://schemas.openxmlformats.org/officeDocument/2006/relationships" type="rect" r:blip="">
                  <dgm:adjLst/>
                </dgm:shape>
                <dgm:presOf axis="des" ptType="node"/>
                <dgm:ruleLst>
                  <dgm:rule type="primFontSz" val="5"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dgm:constr type="tMarg"/>
                  <dgm:constr type="bMarg"/>
                </dgm:constrLst>
                <dgm:ruleLst>
                  <dgm:rule type="primFontSz" val="5" fact="NaN" max="NaN"/>
                </dgm:ruleLst>
              </dgm:layoutNode>
              <dgm:layoutNode name="ConnectLine" styleLbl="dkBgShp">
                <dgm:alg type="sp"/>
                <dgm:shape xmlns:r="http://schemas.openxmlformats.org/officeDocument/2006/relationships" type="rect" r:blip="">
                  <dgm:adjLst/>
                </dgm:shape>
                <dgm:presOf/>
                <dgm:constrLst/>
              </dgm:layoutNode>
              <dgm:layoutNode name="ConnectorPoint" moveWith="ConnectLine">
                <dgm:alg type="composite"/>
                <dgm:shape xmlns:r="http://schemas.openxmlformats.org/officeDocument/2006/relationships" r:blip="">
                  <dgm:adjLst/>
                </dgm:shape>
                <dgm:presOf/>
                <dgm:constrLst>
                  <dgm:constr type="w" for="ch" forName="Bullet" refType="w"/>
                  <dgm:constr type="h" for="ch" forName="Bullet" refType="w"/>
                  <dgm:constr type="ctrX" for="ch" forName="Bullet" refType="w" fact="0.5"/>
                  <dgm:constr type="ctrY" for="ch" forName="Bullet" refType="h" fact="0.5"/>
                </dgm:constrLst>
                <dgm:layoutNode name="Bullet" styleLbl="lnNode1">
                  <dgm:alg type="sp"/>
                  <dgm:shape xmlns:r="http://schemas.openxmlformats.org/officeDocument/2006/relationships" type="ellipse" r:blip="" zOrderOff="10">
                    <dgm:adjLst/>
                  </dgm:shape>
                  <dgm:presOf/>
                  <dgm:constrLst/>
                </dgm:layoutNode>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3#2">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448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7156F-96A1-8BB9-3C6F-33D7886D30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D37BB-E2EE-E64C-79B0-379673DA3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2253B8-E2CA-05AA-76E9-3EDD00B265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5E5B01-D37A-861F-E8D9-98C4054487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9A93BA-AB76-4C66-B4FC-58E5A9C2925F}" type="slidenum">
              <a:rPr kumimoji="0" lang="en-US" sz="1200" b="0" i="0" u="none" strike="noStrike" kern="0" cap="none" spc="0" normalizeH="0" baseline="0" noProof="0" smtClean="0">
                <a:ln>
                  <a:noFill/>
                </a:ln>
                <a:solidFill>
                  <a:sysClr val="windowText" lastClr="000000"/>
                </a:solidFill>
                <a:effectLst/>
                <a:uLnTx/>
                <a:uFillTx/>
                <a:latin typeface="Aptos" panose="0211000402020202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0" cap="none" spc="0" normalizeH="0" baseline="0" noProof="0">
              <a:ln>
                <a:noFill/>
              </a:ln>
              <a:solidFill>
                <a:sysClr val="windowText" lastClr="000000"/>
              </a:solidFill>
              <a:effectLst/>
              <a:uLnTx/>
              <a:uFillTx/>
              <a:latin typeface="Aptos" panose="02110004020202020204"/>
              <a:ea typeface="+mn-ea"/>
              <a:cs typeface="Arial"/>
              <a:sym typeface="Arial"/>
            </a:endParaRPr>
          </a:p>
        </p:txBody>
      </p:sp>
    </p:spTree>
    <p:extLst>
      <p:ext uri="{BB962C8B-B14F-4D97-AF65-F5344CB8AC3E}">
        <p14:creationId xmlns:p14="http://schemas.microsoft.com/office/powerpoint/2010/main" val="1096338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8ED94-F261-487A-BBBC-9E447686E2EF}" type="slidenum">
              <a:rPr lang="en-US" smtClean="0"/>
              <a:t>6</a:t>
            </a:fld>
            <a:endParaRPr lang="en-US"/>
          </a:p>
        </p:txBody>
      </p:sp>
    </p:spTree>
    <p:extLst>
      <p:ext uri="{BB962C8B-B14F-4D97-AF65-F5344CB8AC3E}">
        <p14:creationId xmlns:p14="http://schemas.microsoft.com/office/powerpoint/2010/main" val="1582469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914431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848639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1618131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8ED94-F261-487A-BBBC-9E447686E2EF}" type="slidenum">
              <a:rPr lang="en-US" smtClean="0"/>
              <a:t>22</a:t>
            </a:fld>
            <a:endParaRPr lang="en-US"/>
          </a:p>
        </p:txBody>
      </p:sp>
    </p:spTree>
    <p:extLst>
      <p:ext uri="{BB962C8B-B14F-4D97-AF65-F5344CB8AC3E}">
        <p14:creationId xmlns:p14="http://schemas.microsoft.com/office/powerpoint/2010/main" val="4228423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908622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002361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A0268-9241-A090-ABD0-19A17892B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4E58A6-D1AA-0E0B-B746-EF9F5A8A9F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782FEC-0269-0DF7-0472-6A5F27F9157D}"/>
              </a:ext>
            </a:extLst>
          </p:cNvPr>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Eliasz KL, Nick MW, Zabar S, et al. Viewing Readiness-for-Residency through Binoculars: Mapping Competency-Based Assessments to the AAMC's 13 Core Entrustable Professional Activities (EPAs). </a:t>
            </a:r>
            <a:r>
              <a:rPr lang="en-US" sz="1200" b="0" i="1" kern="1200" dirty="0">
                <a:solidFill>
                  <a:schemeClr val="tx1"/>
                </a:solidFill>
                <a:effectLst/>
                <a:latin typeface="+mn-lt"/>
                <a:ea typeface="+mn-ea"/>
                <a:cs typeface="+mn-cs"/>
              </a:rPr>
              <a:t>Teach Learn Med</a:t>
            </a:r>
            <a:r>
              <a:rPr lang="en-US" sz="1200" b="0" i="0" u="none" strike="noStrike" kern="1200" dirty="0">
                <a:solidFill>
                  <a:schemeClr val="tx1"/>
                </a:solidFill>
                <a:effectLst/>
                <a:latin typeface="+mn-lt"/>
                <a:ea typeface="+mn-ea"/>
                <a:cs typeface="+mn-cs"/>
              </a:rPr>
              <a:t>. 2023;35(4):436-441. doi:10.1080/10401334.2022.2082432</a:t>
            </a:r>
            <a:endParaRPr lang="en-US" dirty="0"/>
          </a:p>
        </p:txBody>
      </p:sp>
      <p:sp>
        <p:nvSpPr>
          <p:cNvPr id="4" name="Slide Number Placeholder 3">
            <a:extLst>
              <a:ext uri="{FF2B5EF4-FFF2-40B4-BE49-F238E27FC236}">
                <a16:creationId xmlns:a16="http://schemas.microsoft.com/office/drawing/2014/main" id="{FC6F02B4-CD79-CC6A-8BA3-DD0599BF5A04}"/>
              </a:ext>
            </a:extLst>
          </p:cNvPr>
          <p:cNvSpPr>
            <a:spLocks noGrp="1"/>
          </p:cNvSpPr>
          <p:nvPr>
            <p:ph type="sldNum" sz="quarter" idx="5"/>
          </p:nvPr>
        </p:nvSpPr>
        <p:spPr/>
        <p:txBody>
          <a:bodyPr/>
          <a:lstStyle/>
          <a:p>
            <a:fld id="{5D88ED94-F261-487A-BBBC-9E447686E2EF}" type="slidenum">
              <a:rPr lang="en-US" smtClean="0"/>
              <a:t>33</a:t>
            </a:fld>
            <a:endParaRPr lang="en-US"/>
          </a:p>
        </p:txBody>
      </p:sp>
    </p:spTree>
    <p:extLst>
      <p:ext uri="{BB962C8B-B14F-4D97-AF65-F5344CB8AC3E}">
        <p14:creationId xmlns:p14="http://schemas.microsoft.com/office/powerpoint/2010/main" val="32019183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hesitate to disclose struggles esp. related to language or cultural barriers </a:t>
            </a:r>
          </a:p>
          <a:p>
            <a:endParaRPr lang="en-US" dirty="0"/>
          </a:p>
          <a:p>
            <a:r>
              <a:rPr lang="en-US" sz="1200" b="1" i="0" kern="1200" dirty="0">
                <a:solidFill>
                  <a:schemeClr val="tx1"/>
                </a:solidFill>
                <a:effectLst/>
                <a:latin typeface="+mn-lt"/>
                <a:ea typeface="+mn-ea"/>
                <a:cs typeface="+mn-cs"/>
              </a:rPr>
              <a:t>Separate knowledge gaps from cultural/system unfamiliarity</a:t>
            </a:r>
          </a:p>
          <a:p>
            <a:r>
              <a:rPr lang="en-US" sz="1200" b="0" i="0" kern="1200" dirty="0">
                <a:solidFill>
                  <a:schemeClr val="tx1"/>
                </a:solidFill>
                <a:effectLst/>
                <a:latin typeface="+mn-lt"/>
                <a:ea typeface="+mn-ea"/>
                <a:cs typeface="+mn-cs"/>
              </a:rPr>
              <a:t>This may be particularly important for IMGs. A resident might understand the medicine perfectly but not know:</a:t>
            </a:r>
          </a:p>
          <a:p>
            <a:pPr lvl="0"/>
            <a:r>
              <a:rPr lang="en-US" sz="1200" b="0" i="0" kern="1200" dirty="0">
                <a:solidFill>
                  <a:schemeClr val="tx1"/>
                </a:solidFill>
                <a:effectLst/>
                <a:latin typeface="+mn-lt"/>
                <a:ea typeface="+mn-ea"/>
                <a:cs typeface="+mn-cs"/>
              </a:rPr>
              <a:t>how urgently nurses expect a page to be answered</a:t>
            </a:r>
          </a:p>
          <a:p>
            <a:pPr lvl="0"/>
            <a:r>
              <a:rPr lang="en-US" sz="1200" b="0" i="0" kern="1200" dirty="0">
                <a:solidFill>
                  <a:schemeClr val="tx1"/>
                </a:solidFill>
                <a:effectLst/>
                <a:latin typeface="+mn-lt"/>
                <a:ea typeface="+mn-ea"/>
                <a:cs typeface="+mn-cs"/>
              </a:rPr>
              <a:t>when to call an attending</a:t>
            </a:r>
          </a:p>
          <a:p>
            <a:pPr lvl="0"/>
            <a:r>
              <a:rPr lang="en-US" sz="1200" b="0" i="0" kern="1200" dirty="0">
                <a:solidFill>
                  <a:schemeClr val="tx1"/>
                </a:solidFill>
                <a:effectLst/>
                <a:latin typeface="+mn-lt"/>
                <a:ea typeface="+mn-ea"/>
                <a:cs typeface="+mn-cs"/>
              </a:rPr>
              <a:t>how to communicate disagreement with a consultant</a:t>
            </a:r>
          </a:p>
          <a:p>
            <a:pPr lvl="0"/>
            <a:r>
              <a:rPr lang="en-US" sz="1200" b="0" i="0" kern="1200" dirty="0">
                <a:solidFill>
                  <a:schemeClr val="tx1"/>
                </a:solidFill>
                <a:effectLst/>
                <a:latin typeface="+mn-lt"/>
                <a:ea typeface="+mn-ea"/>
                <a:cs typeface="+mn-cs"/>
              </a:rPr>
              <a:t>what information is expected during rounds</a:t>
            </a:r>
          </a:p>
          <a:p>
            <a:pPr lvl="0"/>
            <a:r>
              <a:rPr lang="en-US" sz="1200" b="0" i="0" kern="1200" dirty="0">
                <a:solidFill>
                  <a:schemeClr val="tx1"/>
                </a:solidFill>
                <a:effectLst/>
                <a:latin typeface="+mn-lt"/>
                <a:ea typeface="+mn-ea"/>
                <a:cs typeface="+mn-cs"/>
              </a:rPr>
              <a:t>how discharge planning works</a:t>
            </a:r>
          </a:p>
          <a:p>
            <a:pPr lvl="0"/>
            <a:r>
              <a:rPr lang="en-US" sz="1200" b="0" i="0" kern="1200" dirty="0">
                <a:solidFill>
                  <a:schemeClr val="tx1"/>
                </a:solidFill>
                <a:effectLst/>
                <a:latin typeface="+mn-lt"/>
                <a:ea typeface="+mn-ea"/>
                <a:cs typeface="+mn-cs"/>
              </a:rPr>
              <a:t>what “strong ownership” looks like in a U.S. residency</a:t>
            </a:r>
          </a:p>
          <a:p>
            <a:endParaRPr lang="en-US" dirty="0"/>
          </a:p>
        </p:txBody>
      </p:sp>
      <p:sp>
        <p:nvSpPr>
          <p:cNvPr id="4" name="Slide Number Placeholder 3"/>
          <p:cNvSpPr>
            <a:spLocks noGrp="1"/>
          </p:cNvSpPr>
          <p:nvPr>
            <p:ph type="sldNum" sz="quarter" idx="5"/>
          </p:nvPr>
        </p:nvSpPr>
        <p:spPr/>
        <p:txBody>
          <a:bodyPr/>
          <a:lstStyle/>
          <a:p>
            <a:fld id="{5D88ED94-F261-487A-BBBC-9E447686E2EF}" type="slidenum">
              <a:rPr lang="en-US" smtClean="0"/>
              <a:t>36</a:t>
            </a:fld>
            <a:endParaRPr lang="en-US"/>
          </a:p>
        </p:txBody>
      </p:sp>
    </p:spTree>
    <p:extLst>
      <p:ext uri="{BB962C8B-B14F-4D97-AF65-F5344CB8AC3E}">
        <p14:creationId xmlns:p14="http://schemas.microsoft.com/office/powerpoint/2010/main" val="1550652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899EF-63B5-0E39-21EB-6CE2AD928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3BA4C3-94FA-15E7-D9F5-9A5DF022CF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693BBC-BFAF-BF8E-C273-E209358B988A}"/>
              </a:ext>
            </a:extLst>
          </p:cNvPr>
          <p:cNvSpPr>
            <a:spLocks noGrp="1"/>
          </p:cNvSpPr>
          <p:nvPr>
            <p:ph type="body" idx="1"/>
          </p:nvPr>
        </p:nvSpPr>
        <p:spPr/>
        <p:txBody>
          <a:bodyPr/>
          <a:lstStyle/>
          <a:p>
            <a:r>
              <a:rPr lang="en-US" dirty="0"/>
              <a:t> </a:t>
            </a:r>
            <a:r>
              <a:rPr lang="en-US" sz="1200" b="0" i="0" u="none" strike="noStrike" kern="1200" dirty="0">
                <a:solidFill>
                  <a:schemeClr val="tx1"/>
                </a:solidFill>
                <a:effectLst/>
                <a:latin typeface="+mn-lt"/>
                <a:ea typeface="+mn-ea"/>
                <a:cs typeface="+mn-cs"/>
              </a:rPr>
              <a:t>“Ask before assuming; clarify what is hidden; normalize the learning process; respond to individual needs; and reflect on your own role as a mentor.”</a:t>
            </a:r>
            <a:endParaRPr lang="en-US" dirty="0"/>
          </a:p>
        </p:txBody>
      </p:sp>
      <p:sp>
        <p:nvSpPr>
          <p:cNvPr id="4" name="Slide Number Placeholder 3">
            <a:extLst>
              <a:ext uri="{FF2B5EF4-FFF2-40B4-BE49-F238E27FC236}">
                <a16:creationId xmlns:a16="http://schemas.microsoft.com/office/drawing/2014/main" id="{4387F041-DB2A-225C-BBDC-37850D3C94B3}"/>
              </a:ext>
            </a:extLst>
          </p:cNvPr>
          <p:cNvSpPr>
            <a:spLocks noGrp="1"/>
          </p:cNvSpPr>
          <p:nvPr>
            <p:ph type="sldNum" sz="quarter" idx="5"/>
          </p:nvPr>
        </p:nvSpPr>
        <p:spPr/>
        <p:txBody>
          <a:bodyPr/>
          <a:lstStyle/>
          <a:p>
            <a:fld id="{5D88ED94-F261-487A-BBBC-9E447686E2EF}" type="slidenum">
              <a:rPr lang="en-US" smtClean="0"/>
              <a:t>37</a:t>
            </a:fld>
            <a:endParaRPr lang="en-US"/>
          </a:p>
        </p:txBody>
      </p:sp>
    </p:spTree>
    <p:extLst>
      <p:ext uri="{BB962C8B-B14F-4D97-AF65-F5344CB8AC3E}">
        <p14:creationId xmlns:p14="http://schemas.microsoft.com/office/powerpoint/2010/main" val="2261785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80BDA-164E-1991-80C8-3A21D5AEBC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C6F4BF-1960-4219-B741-9F157618D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AFAA3-7802-236A-F778-485D83BF0E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A92730-160E-2043-7704-5C4F5041A8E1}"/>
              </a:ext>
            </a:extLst>
          </p:cNvPr>
          <p:cNvSpPr>
            <a:spLocks noGrp="1"/>
          </p:cNvSpPr>
          <p:nvPr>
            <p:ph type="sldNum" sz="quarter" idx="5"/>
          </p:nvPr>
        </p:nvSpPr>
        <p:spPr/>
        <p:txBody>
          <a:bodyPr/>
          <a:lstStyle/>
          <a:p>
            <a:fld id="{5D88ED94-F261-487A-BBBC-9E447686E2EF}" type="slidenum">
              <a:rPr lang="en-US" smtClean="0"/>
              <a:t>42</a:t>
            </a:fld>
            <a:endParaRPr lang="en-US"/>
          </a:p>
        </p:txBody>
      </p:sp>
    </p:spTree>
    <p:extLst>
      <p:ext uri="{BB962C8B-B14F-4D97-AF65-F5344CB8AC3E}">
        <p14:creationId xmlns:p14="http://schemas.microsoft.com/office/powerpoint/2010/main" val="1780264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7506E-7672-3EB8-D8C9-A26F33568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A6DD8C-0BD7-A059-BBBD-A69BA43226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F8FC8-7A06-F945-F9E3-A93E83DCEB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9CB939-3C82-932C-201A-6993B849C7AD}"/>
              </a:ext>
            </a:extLst>
          </p:cNvPr>
          <p:cNvSpPr>
            <a:spLocks noGrp="1"/>
          </p:cNvSpPr>
          <p:nvPr>
            <p:ph type="sldNum" sz="quarter" idx="5"/>
          </p:nvPr>
        </p:nvSpPr>
        <p:spPr/>
        <p:txBody>
          <a:bodyPr/>
          <a:lstStyle/>
          <a:p>
            <a:fld id="{5D88ED94-F261-487A-BBBC-9E447686E2EF}" type="slidenum">
              <a:rPr lang="en-US" smtClean="0"/>
              <a:t>43</a:t>
            </a:fld>
            <a:endParaRPr lang="en-US"/>
          </a:p>
        </p:txBody>
      </p:sp>
    </p:spTree>
    <p:extLst>
      <p:ext uri="{BB962C8B-B14F-4D97-AF65-F5344CB8AC3E}">
        <p14:creationId xmlns:p14="http://schemas.microsoft.com/office/powerpoint/2010/main" val="4252320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2252852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dirty="0"/>
          </a:p>
        </p:txBody>
      </p:sp>
    </p:spTree>
    <p:extLst>
      <p:ext uri="{BB962C8B-B14F-4D97-AF65-F5344CB8AC3E}">
        <p14:creationId xmlns:p14="http://schemas.microsoft.com/office/powerpoint/2010/main" val="38700911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B178-EE7E-4122-74FE-24D3A7A3BF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C3F96-96D9-CB3F-B4D9-895A80BE87A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9D2A121-45D6-08D0-8DAA-4B0C1831C6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FF2A70-96B1-C70B-808A-3B689A0B2C8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096E015-83C2-AB4C-852F-904D24B0D153}"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48</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879364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3662517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693B-94B8-944C-BE4C-A5C2077911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0CA9349-7306-4D8A-BB61-02A5AE066B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817F7-EED1-3165-D71B-2F9281B865D6}"/>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5" name="Footer Placeholder 4">
            <a:extLst>
              <a:ext uri="{FF2B5EF4-FFF2-40B4-BE49-F238E27FC236}">
                <a16:creationId xmlns:a16="http://schemas.microsoft.com/office/drawing/2014/main" id="{CF1C22EF-F6EB-1FB5-E580-0D43B457BA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6F9189-C7B4-DF7B-6FBB-07A892CF329F}"/>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8604822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22DDB-AFAD-CD23-B7E0-1503C45CC79E}"/>
              </a:ext>
            </a:extLst>
          </p:cNvPr>
          <p:cNvSpPr>
            <a:spLocks noGrp="1"/>
          </p:cNvSpPr>
          <p:nvPr>
            <p:ph type="title"/>
          </p:nvPr>
        </p:nvSpPr>
        <p:spPr>
          <a:xfrm>
            <a:off x="838200" y="365125"/>
            <a:ext cx="9729247"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7FBF6B4-BFE2-7B78-D0D2-44FC42D9EF9E}"/>
              </a:ext>
            </a:extLst>
          </p:cNvPr>
          <p:cNvSpPr>
            <a:spLocks noGrp="1"/>
          </p:cNvSpPr>
          <p:nvPr>
            <p:ph idx="1"/>
          </p:nvPr>
        </p:nvSpPr>
        <p:spPr>
          <a:xfrm>
            <a:off x="838200" y="1825625"/>
            <a:ext cx="9729247" cy="3557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482A362-E167-2DB9-928E-6928FF1A595D}"/>
              </a:ext>
            </a:extLst>
          </p:cNvPr>
          <p:cNvSpPr txBox="1"/>
          <p:nvPr userDrawn="1"/>
        </p:nvSpPr>
        <p:spPr>
          <a:xfrm>
            <a:off x="3047215" y="3246690"/>
            <a:ext cx="6094428" cy="369332"/>
          </a:xfrm>
          <a:prstGeom prst="rect">
            <a:avLst/>
          </a:prstGeom>
          <a:noFill/>
        </p:spPr>
        <p:txBody>
          <a:bodyPr wrap="square">
            <a:spAutoFit/>
          </a:bodyPr>
          <a:lstStyle/>
          <a:p>
            <a:endParaRPr lang="en-US"/>
          </a:p>
        </p:txBody>
      </p:sp>
      <p:sp>
        <p:nvSpPr>
          <p:cNvPr id="10" name="TextBox 9">
            <a:extLst>
              <a:ext uri="{FF2B5EF4-FFF2-40B4-BE49-F238E27FC236}">
                <a16:creationId xmlns:a16="http://schemas.microsoft.com/office/drawing/2014/main" id="{833A3976-51A6-B429-2169-9972E833C3D7}"/>
              </a:ext>
            </a:extLst>
          </p:cNvPr>
          <p:cNvSpPr txBox="1"/>
          <p:nvPr userDrawn="1"/>
        </p:nvSpPr>
        <p:spPr>
          <a:xfrm>
            <a:off x="3047215" y="3246690"/>
            <a:ext cx="6094428" cy="369332"/>
          </a:xfrm>
          <a:prstGeom prst="rect">
            <a:avLst/>
          </a:prstGeom>
          <a:noFill/>
        </p:spPr>
        <p:txBody>
          <a:bodyPr wrap="square">
            <a:spAutoFit/>
          </a:bodyPr>
          <a:lstStyle/>
          <a:p>
            <a:endParaRPr lang="en-US"/>
          </a:p>
        </p:txBody>
      </p:sp>
      <p:sp>
        <p:nvSpPr>
          <p:cNvPr id="11" name="Rectangle 1">
            <a:extLst>
              <a:ext uri="{FF2B5EF4-FFF2-40B4-BE49-F238E27FC236}">
                <a16:creationId xmlns:a16="http://schemas.microsoft.com/office/drawing/2014/main" id="{6F42300D-EE4E-5359-60D3-153449BEAEBF}"/>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 name="Picture 11">
            <a:extLst>
              <a:ext uri="{FF2B5EF4-FFF2-40B4-BE49-F238E27FC236}">
                <a16:creationId xmlns:a16="http://schemas.microsoft.com/office/drawing/2014/main" id="{2F36E711-9401-3444-4063-A9C69D6385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30719" y="200721"/>
            <a:ext cx="1246161" cy="712092"/>
          </a:xfrm>
          <a:prstGeom prst="rect">
            <a:avLst/>
          </a:prstGeom>
        </p:spPr>
      </p:pic>
    </p:spTree>
    <p:extLst>
      <p:ext uri="{BB962C8B-B14F-4D97-AF65-F5344CB8AC3E}">
        <p14:creationId xmlns:p14="http://schemas.microsoft.com/office/powerpoint/2010/main" val="14342630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232A-A19E-7569-1D6A-2BCEABDCC0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FCFEC89-A464-62AA-9BA2-930FD2D6F3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9EF7947-E39D-27D9-6477-F2887EDD3E9B}"/>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5" name="Footer Placeholder 4">
            <a:extLst>
              <a:ext uri="{FF2B5EF4-FFF2-40B4-BE49-F238E27FC236}">
                <a16:creationId xmlns:a16="http://schemas.microsoft.com/office/drawing/2014/main" id="{53E16627-8E36-BA9C-B636-B46464660B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70B35D-9360-3114-834E-A6DD6AAC197A}"/>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27229580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61A94-BC46-986E-6556-D1EEDB5981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D61A3D-BE82-98D1-0759-C01030C0E1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C70EF6-8650-4271-AB2B-5A498727A2C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E9840F-C9B0-07B6-8492-42A09BDC923A}"/>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6" name="Footer Placeholder 5">
            <a:extLst>
              <a:ext uri="{FF2B5EF4-FFF2-40B4-BE49-F238E27FC236}">
                <a16:creationId xmlns:a16="http://schemas.microsoft.com/office/drawing/2014/main" id="{6B296E02-FC86-EA97-AB25-D3655244D7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9DB0DA-9450-5A46-1CF9-DB59CB1568D5}"/>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18699181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C4B4A-DA2A-4684-431F-4DE9B925D3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3E01BD-6E6B-BA7E-90E1-9FD7143F8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44D468-853F-4D5C-76D7-60547940A84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6CA0AC-503C-154A-68A8-4CC2EF6409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6D2ED7-A50F-7A16-7963-082C1DD6ADF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4A5FA2D-4103-3AFF-E5EB-7ECC338A78ED}"/>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8" name="Footer Placeholder 7">
            <a:extLst>
              <a:ext uri="{FF2B5EF4-FFF2-40B4-BE49-F238E27FC236}">
                <a16:creationId xmlns:a16="http://schemas.microsoft.com/office/drawing/2014/main" id="{28BCB51E-8659-8059-5853-2E9E656C48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AFC3FFE-BF78-BCF7-879F-BF5C7B7091AC}"/>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39036672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1CFE-7A1B-DF70-419C-3C078FB907E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851814-E358-1596-414E-BDB53E14DFF2}"/>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4" name="Footer Placeholder 3">
            <a:extLst>
              <a:ext uri="{FF2B5EF4-FFF2-40B4-BE49-F238E27FC236}">
                <a16:creationId xmlns:a16="http://schemas.microsoft.com/office/drawing/2014/main" id="{4A86AC69-B52E-D7E3-BA1F-CC41572BE80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6C769A-5F99-07E3-C38C-6C672A72DD50}"/>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18498513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00E75FB-D482-D494-DBE6-B9FBE57E3387}"/>
              </a:ext>
            </a:extLst>
          </p:cNvPr>
          <p:cNvSpPr>
            <a:spLocks noChangeArrowheads="1"/>
          </p:cNvSpPr>
          <p:nvPr userDrawn="1"/>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3ABC29C6-F7AE-B9B4-6FB8-800F39BF4C62}"/>
              </a:ext>
            </a:extLst>
          </p:cNvPr>
          <p:cNvSpPr>
            <a:spLocks noChangeArrowheads="1"/>
          </p:cNvSpPr>
          <p:nvPr userDrawn="1"/>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9EA03563-4D8A-C365-9F7C-D943EE4D8A3D}"/>
              </a:ext>
            </a:extLst>
          </p:cNvPr>
          <p:cNvPicPr>
            <a:picLocks noChangeAspect="1"/>
          </p:cNvPicPr>
          <p:nvPr userDrawn="1"/>
        </p:nvPicPr>
        <p:blipFill>
          <a:blip r:embed="rId2"/>
          <a:stretch>
            <a:fillRect/>
          </a:stretch>
        </p:blipFill>
        <p:spPr>
          <a:xfrm>
            <a:off x="-754145" y="443060"/>
            <a:ext cx="12187786" cy="6857998"/>
          </a:xfrm>
          <a:prstGeom prst="rect">
            <a:avLst/>
          </a:prstGeom>
        </p:spPr>
      </p:pic>
    </p:spTree>
    <p:extLst>
      <p:ext uri="{BB962C8B-B14F-4D97-AF65-F5344CB8AC3E}">
        <p14:creationId xmlns:p14="http://schemas.microsoft.com/office/powerpoint/2010/main" val="9993796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49CF-F660-6E0D-08F9-922AB31E9D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775161-EAE2-132C-CC3B-427884F3E7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44E9C1-AB04-402E-5E4E-A0F99343D9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5727F3-6523-9F15-2843-43EBA319ACE8}"/>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6" name="Footer Placeholder 5">
            <a:extLst>
              <a:ext uri="{FF2B5EF4-FFF2-40B4-BE49-F238E27FC236}">
                <a16:creationId xmlns:a16="http://schemas.microsoft.com/office/drawing/2014/main" id="{F09D1045-ADB5-288B-A360-F3AD00F474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ED4E1F-AA68-1367-6CC0-FB4D7CEBBD96}"/>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17482198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C948F-FFD4-3997-E513-E990D2BCBE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E6E0EDF-E4C5-3E8A-F69E-6C82011117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D4F6D7A-0392-0485-E9A7-C69DF90297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5470EB-ED3B-1E1A-67FE-211F455FF641}"/>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6" name="Footer Placeholder 5">
            <a:extLst>
              <a:ext uri="{FF2B5EF4-FFF2-40B4-BE49-F238E27FC236}">
                <a16:creationId xmlns:a16="http://schemas.microsoft.com/office/drawing/2014/main" id="{E3614A18-0387-1664-DC01-1D4057BA4E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565978-E1B9-7B30-0E59-20B9DE8179C8}"/>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12851650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57B9E-3585-AD28-3D69-A5D62D3BED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D15639-019C-D5B1-C06D-0611C76349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F77D04-992A-EF00-9C33-C10576D5A51A}"/>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5" name="Footer Placeholder 4">
            <a:extLst>
              <a:ext uri="{FF2B5EF4-FFF2-40B4-BE49-F238E27FC236}">
                <a16:creationId xmlns:a16="http://schemas.microsoft.com/office/drawing/2014/main" id="{FCFB4599-0F0C-CF62-0968-252DF2CD85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8AD817-6243-F30B-2C15-5960F44CFA03}"/>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133704457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AEBA2D-5869-42E2-52E1-D8F8182357C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896E34-D6E9-62BC-31C2-4D8D78A464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87FBC1-8EAC-AB36-4B4A-878825C16EAA}"/>
              </a:ext>
            </a:extLst>
          </p:cNvPr>
          <p:cNvSpPr>
            <a:spLocks noGrp="1"/>
          </p:cNvSpPr>
          <p:nvPr>
            <p:ph type="dt" sz="half" idx="10"/>
          </p:nvPr>
        </p:nvSpPr>
        <p:spPr/>
        <p:txBody>
          <a:bodyPr/>
          <a:lstStyle/>
          <a:p>
            <a:fld id="{5B4856B5-5D5C-4F98-954A-871C6BB8939C}" type="datetimeFigureOut">
              <a:rPr lang="en-US" smtClean="0"/>
              <a:t>9/28/26</a:t>
            </a:fld>
            <a:endParaRPr lang="en-US"/>
          </a:p>
        </p:txBody>
      </p:sp>
      <p:sp>
        <p:nvSpPr>
          <p:cNvPr id="5" name="Footer Placeholder 4">
            <a:extLst>
              <a:ext uri="{FF2B5EF4-FFF2-40B4-BE49-F238E27FC236}">
                <a16:creationId xmlns:a16="http://schemas.microsoft.com/office/drawing/2014/main" id="{E87DEF2F-0B74-4CA8-F4C3-0DEC431D3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0E432-CEE5-C492-7613-E46475DED66A}"/>
              </a:ext>
            </a:extLst>
          </p:cNvPr>
          <p:cNvSpPr>
            <a:spLocks noGrp="1"/>
          </p:cNvSpPr>
          <p:nvPr>
            <p:ph type="sldNum" sz="quarter" idx="12"/>
          </p:nvPr>
        </p:nvSpPr>
        <p:spPr/>
        <p:txBody>
          <a:bodyPr/>
          <a:lstStyle/>
          <a:p>
            <a:fld id="{5E0B5466-0063-4EFD-94F8-B003B289A5CB}" type="slidenum">
              <a:rPr lang="en-US" smtClean="0"/>
              <a:t>‹#›</a:t>
            </a:fld>
            <a:endParaRPr lang="en-US"/>
          </a:p>
        </p:txBody>
      </p:sp>
    </p:spTree>
    <p:extLst>
      <p:ext uri="{BB962C8B-B14F-4D97-AF65-F5344CB8AC3E}">
        <p14:creationId xmlns:p14="http://schemas.microsoft.com/office/powerpoint/2010/main" val="2950430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1BCA8-450A-2938-6A7D-7F6C633AABC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2746A21-8B92-89E2-9646-8672DFCE4FB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CDE45B-3386-BE73-3514-461127D46E07}"/>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369CFE4C-3507-ECFC-26AA-DED0DD9EC9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E6E47-C147-3227-0C61-0F5F680647AB}"/>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19594642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D3D88-8051-DAD2-F9D7-D8554C8A279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98B265-D0CC-9304-7EE1-F7B54122B6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C11B5-EA06-AC8B-1E63-B3A23B12AAFF}"/>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FFA79949-19E1-7BDC-F97E-BAEF3AAEF8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0515CB-F04D-A12A-E3AD-9B148274BB08}"/>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328946047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7887-A6CF-44D8-60D3-E75EC66DD7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D49374-8DC3-846B-601A-90D69FBB548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6A6FBF-7835-CB25-76EB-19C679A283D4}"/>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4E6069AA-A696-BAB1-20CC-8B5370C0D3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FD298A-789D-6019-1097-CC0E8183648A}"/>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32614933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F1075-3B86-8533-1AA4-235B2436DA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32C933-4BA5-4120-A5E0-BA379FEEF4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A58E55-197C-1587-419A-A1CD029AB1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6A3CA7E-AE00-8F24-4884-2D35C8B9FFC4}"/>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6" name="Footer Placeholder 5">
            <a:extLst>
              <a:ext uri="{FF2B5EF4-FFF2-40B4-BE49-F238E27FC236}">
                <a16:creationId xmlns:a16="http://schemas.microsoft.com/office/drawing/2014/main" id="{9DD05D76-8493-4218-F760-F728B173E8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5B8822-B99A-F27E-621A-9F8E5D01F46B}"/>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25254197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E3495-5731-B230-535A-6BC27D4E9D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790546-B3A7-A749-C5F1-F12795D637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56C6510-8314-B26D-33B3-4AB5BE4AD0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A93259-F395-46B4-5F39-57ECC45138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88689B-3D1A-0324-68F4-8066510B427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FDAE76-BBCD-0ADA-1FA9-4089D29B3742}"/>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8" name="Footer Placeholder 7">
            <a:extLst>
              <a:ext uri="{FF2B5EF4-FFF2-40B4-BE49-F238E27FC236}">
                <a16:creationId xmlns:a16="http://schemas.microsoft.com/office/drawing/2014/main" id="{3D539097-D29A-97E0-65A5-94DFC0E2B3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CF2B78-69E6-7C33-F471-9CCAD02BD758}"/>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21395244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B61F4-55FC-AF4C-3075-33019600A9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876836F-E222-2BD6-58AE-81E13EB6C8A4}"/>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4" name="Footer Placeholder 3">
            <a:extLst>
              <a:ext uri="{FF2B5EF4-FFF2-40B4-BE49-F238E27FC236}">
                <a16:creationId xmlns:a16="http://schemas.microsoft.com/office/drawing/2014/main" id="{1F12E899-0783-8456-DF59-D751B59CAE9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0D8D50-85AE-6ABE-A73E-14777DA89755}"/>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1508105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AE75D9-0205-4F33-65E4-10A21CB4D714}"/>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3" name="Footer Placeholder 2">
            <a:extLst>
              <a:ext uri="{FF2B5EF4-FFF2-40B4-BE49-F238E27FC236}">
                <a16:creationId xmlns:a16="http://schemas.microsoft.com/office/drawing/2014/main" id="{4BF42247-9AE1-5F0B-7334-972A48F5BE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F6B7A6-31BF-5961-EFBF-A85ED50A9272}"/>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62670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576D0-DBA9-24A1-5161-39D4BBC439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0A7008-2D2C-5757-137C-DD38F5F34D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26AED6-0CCF-3103-A338-B03378C1F6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4CAA02-253F-6D7D-FD33-95B8F2B2803D}"/>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6" name="Footer Placeholder 5">
            <a:extLst>
              <a:ext uri="{FF2B5EF4-FFF2-40B4-BE49-F238E27FC236}">
                <a16:creationId xmlns:a16="http://schemas.microsoft.com/office/drawing/2014/main" id="{9658155C-2407-5104-2EBD-1CEAD09A1B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865D46-D0E5-BF18-CCB7-C79E3C95BE3F}"/>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29064774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9F92-EAE7-7008-C59F-D7F565D7B6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4F255C8-EA6F-8D06-56F3-76BD134F61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DFD9659-6A1C-5C6C-F493-25074A4847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A1DB72-114B-1DB9-C06C-4DF8CAF0A46E}"/>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6" name="Footer Placeholder 5">
            <a:extLst>
              <a:ext uri="{FF2B5EF4-FFF2-40B4-BE49-F238E27FC236}">
                <a16:creationId xmlns:a16="http://schemas.microsoft.com/office/drawing/2014/main" id="{71CA7093-52EC-D8C3-D374-3D71D094EF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E1A1BD-B04E-EEF0-6220-54B4F8B5EA6E}"/>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12048972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BACDE-F116-E1B6-DA86-62561ADD2A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1278620-F984-6009-0CB9-6DA97061A4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DC7AB9D-A160-F4C6-1D3D-D6B037CD30B2}"/>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C42A61CF-B1E9-AC0D-B9B6-AFBFC8C2CD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6EBA33-C543-3FE1-EB80-BC18E31A426B}"/>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40836492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50A5D5-87ED-006F-8691-FEA80009A9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A3BA4CA-7E08-BA9A-E300-007A63BB40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36D1CB-3FE2-1612-6087-3AB34D67E978}"/>
              </a:ext>
            </a:extLst>
          </p:cNvPr>
          <p:cNvSpPr>
            <a:spLocks noGrp="1"/>
          </p:cNvSpPr>
          <p:nvPr>
            <p:ph type="dt" sz="half" idx="10"/>
          </p:nvPr>
        </p:nvSpPr>
        <p:spPr/>
        <p:txBody>
          <a:body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4D5C91A4-7B43-C5B9-752E-935A952964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AC590-5C19-FF9A-FB0F-E1386123FF30}"/>
              </a:ext>
            </a:extLst>
          </p:cNvPr>
          <p:cNvSpPr>
            <a:spLocks noGrp="1"/>
          </p:cNvSpPr>
          <p:nvPr>
            <p:ph type="sldNum" sz="quarter" idx="12"/>
          </p:nvPr>
        </p:nvSpPr>
        <p:spPr/>
        <p:txBody>
          <a:bodyPr/>
          <a:lstStyle/>
          <a:p>
            <a:fld id="{97162E4A-B46C-4B3D-BC86-8C1316DDD844}" type="slidenum">
              <a:rPr lang="en-US" smtClean="0"/>
              <a:t>‹#›</a:t>
            </a:fld>
            <a:endParaRPr lang="en-US"/>
          </a:p>
        </p:txBody>
      </p:sp>
    </p:spTree>
    <p:extLst>
      <p:ext uri="{BB962C8B-B14F-4D97-AF65-F5344CB8AC3E}">
        <p14:creationId xmlns:p14="http://schemas.microsoft.com/office/powerpoint/2010/main" val="23963231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517125-F93F-4819-9803-D0C6E0BA6ACD}"/>
              </a:ext>
            </a:extLst>
          </p:cNvPr>
          <p:cNvSpPr/>
          <p:nvPr userDrawn="1"/>
        </p:nvSpPr>
        <p:spPr>
          <a:xfrm>
            <a:off x="0" y="6696635"/>
            <a:ext cx="12192000" cy="173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C8389AC-5CBB-490D-A0A9-3AF9665784A4}"/>
              </a:ext>
            </a:extLst>
          </p:cNvPr>
          <p:cNvSpPr/>
          <p:nvPr userDrawn="1"/>
        </p:nvSpPr>
        <p:spPr>
          <a:xfrm>
            <a:off x="0" y="0"/>
            <a:ext cx="12192000" cy="27023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C5AD8-CF88-4827-8B2D-A9EB533FAF70}"/>
              </a:ext>
            </a:extLst>
          </p:cNvPr>
          <p:cNvSpPr>
            <a:spLocks noGrp="1"/>
          </p:cNvSpPr>
          <p:nvPr>
            <p:ph type="ctrTitle"/>
          </p:nvPr>
        </p:nvSpPr>
        <p:spPr>
          <a:xfrm>
            <a:off x="466411" y="2805966"/>
            <a:ext cx="11165608" cy="1349653"/>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891479CF-5D28-4D59-BC8A-5F511BF69DF1}"/>
              </a:ext>
            </a:extLst>
          </p:cNvPr>
          <p:cNvSpPr>
            <a:spLocks noGrp="1"/>
          </p:cNvSpPr>
          <p:nvPr>
            <p:ph type="subTitle" idx="1"/>
          </p:nvPr>
        </p:nvSpPr>
        <p:spPr>
          <a:xfrm>
            <a:off x="1524000" y="4516157"/>
            <a:ext cx="9144000" cy="1655762"/>
          </a:xfrm>
        </p:spPr>
        <p:txBody>
          <a:bodyPr/>
          <a:lstStyle>
            <a:lvl1pPr marL="0" indent="0" algn="ctr">
              <a:buNone/>
              <a:defRPr sz="2400">
                <a:solidFill>
                  <a:schemeClr val="accent2">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9" name="Group 18">
            <a:extLst>
              <a:ext uri="{FF2B5EF4-FFF2-40B4-BE49-F238E27FC236}">
                <a16:creationId xmlns:a16="http://schemas.microsoft.com/office/drawing/2014/main" id="{302A4526-8E2C-458F-9FF4-B66A440CEF02}"/>
              </a:ext>
            </a:extLst>
          </p:cNvPr>
          <p:cNvGrpSpPr/>
          <p:nvPr userDrawn="1"/>
        </p:nvGrpSpPr>
        <p:grpSpPr>
          <a:xfrm>
            <a:off x="5" y="2636830"/>
            <a:ext cx="12191995" cy="137160"/>
            <a:chOff x="0" y="4451420"/>
            <a:chExt cx="12191995" cy="102900"/>
          </a:xfrm>
        </p:grpSpPr>
        <p:sp>
          <p:nvSpPr>
            <p:cNvPr id="20" name="Shape 36">
              <a:extLst>
                <a:ext uri="{FF2B5EF4-FFF2-40B4-BE49-F238E27FC236}">
                  <a16:creationId xmlns:a16="http://schemas.microsoft.com/office/drawing/2014/main" id="{F507D797-BB53-4B84-A180-82ADA433D24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7">
              <a:extLst>
                <a:ext uri="{FF2B5EF4-FFF2-40B4-BE49-F238E27FC236}">
                  <a16:creationId xmlns:a16="http://schemas.microsoft.com/office/drawing/2014/main" id="{5980680D-D963-48D8-9F56-BADC7DB55A5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34">
              <a:extLst>
                <a:ext uri="{FF2B5EF4-FFF2-40B4-BE49-F238E27FC236}">
                  <a16:creationId xmlns:a16="http://schemas.microsoft.com/office/drawing/2014/main" id="{A91A2171-6E82-482C-816A-627CA3D15D01}"/>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 name="Shape 35">
              <a:extLst>
                <a:ext uri="{FF2B5EF4-FFF2-40B4-BE49-F238E27FC236}">
                  <a16:creationId xmlns:a16="http://schemas.microsoft.com/office/drawing/2014/main" id="{34F1A214-0E09-47BB-BD52-48A2DD26C4B3}"/>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35">
              <a:extLst>
                <a:ext uri="{FF2B5EF4-FFF2-40B4-BE49-F238E27FC236}">
                  <a16:creationId xmlns:a16="http://schemas.microsoft.com/office/drawing/2014/main" id="{9E8865DD-455B-4EB8-915D-C0F482AFA6FA}"/>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6" name="Picture 5">
            <a:extLst>
              <a:ext uri="{FF2B5EF4-FFF2-40B4-BE49-F238E27FC236}">
                <a16:creationId xmlns:a16="http://schemas.microsoft.com/office/drawing/2014/main" id="{A1F63722-A632-401D-829A-09C93265B15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09247" y="169204"/>
            <a:ext cx="5173506" cy="2411088"/>
          </a:xfrm>
          <a:prstGeom prst="rect">
            <a:avLst/>
          </a:prstGeom>
        </p:spPr>
      </p:pic>
      <p:sp>
        <p:nvSpPr>
          <p:cNvPr id="4" name="TextBox 3">
            <a:extLst>
              <a:ext uri="{FF2B5EF4-FFF2-40B4-BE49-F238E27FC236}">
                <a16:creationId xmlns:a16="http://schemas.microsoft.com/office/drawing/2014/main" id="{C8618640-FC5F-D93F-8CE3-8F3E5CE65BA9}"/>
              </a:ext>
            </a:extLst>
          </p:cNvPr>
          <p:cNvSpPr txBox="1"/>
          <p:nvPr userDrawn="1"/>
        </p:nvSpPr>
        <p:spPr>
          <a:xfrm>
            <a:off x="465900" y="6457938"/>
            <a:ext cx="5114925" cy="253916"/>
          </a:xfrm>
          <a:prstGeom prst="rect">
            <a:avLst/>
          </a:prstGeom>
          <a:noFill/>
        </p:spPr>
        <p:txBody>
          <a:bodyPr wrap="square" rtlCol="0">
            <a:spAutoFit/>
          </a:bodyPr>
          <a:lstStyle/>
          <a:p>
            <a:r>
              <a:rPr lang="en-US" sz="1050">
                <a:solidFill>
                  <a:schemeClr val="tx1">
                    <a:lumMod val="20000"/>
                    <a:lumOff val="80000"/>
                  </a:schemeClr>
                </a:solidFill>
              </a:rPr>
              <a:t>Copyright © 2026 by Intealth. All rights reserved.</a:t>
            </a:r>
          </a:p>
        </p:txBody>
      </p:sp>
    </p:spTree>
    <p:extLst>
      <p:ext uri="{BB962C8B-B14F-4D97-AF65-F5344CB8AC3E}">
        <p14:creationId xmlns:p14="http://schemas.microsoft.com/office/powerpoint/2010/main" val="10404550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0"/>
            <a:ext cx="12191990" cy="44540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79724D-1AFB-4894-8765-D3AF47C90FD9}"/>
              </a:ext>
            </a:extLst>
          </p:cNvPr>
          <p:cNvSpPr>
            <a:spLocks noGrp="1"/>
          </p:cNvSpPr>
          <p:nvPr>
            <p:ph type="title"/>
          </p:nvPr>
        </p:nvSpPr>
        <p:spPr>
          <a:xfrm>
            <a:off x="831850" y="2580577"/>
            <a:ext cx="10515600" cy="1696201"/>
          </a:xfrm>
        </p:spPr>
        <p:txBody>
          <a:bodyPr anchor="b">
            <a:normAutofit/>
          </a:bodyPr>
          <a:lstStyle>
            <a:lvl1pPr>
              <a:defRPr sz="5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p:nvPr>
        </p:nvSpPr>
        <p:spPr>
          <a:xfrm>
            <a:off x="831850" y="463970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4396375"/>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14" name="Picture 13" descr="Logo&#10;&#10;Description automatically generated">
            <a:extLst>
              <a:ext uri="{FF2B5EF4-FFF2-40B4-BE49-F238E27FC236}">
                <a16:creationId xmlns:a16="http://schemas.microsoft.com/office/drawing/2014/main" id="{B3CD04B1-926C-448D-AD90-43CFBD7C9531}"/>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tretch>
            <a:fillRect/>
          </a:stretch>
        </p:blipFill>
        <p:spPr>
          <a:xfrm>
            <a:off x="3509246" y="168918"/>
            <a:ext cx="5173508" cy="2411660"/>
          </a:xfrm>
          <a:prstGeom prst="rect">
            <a:avLst/>
          </a:prstGeom>
        </p:spPr>
      </p:pic>
      <p:sp>
        <p:nvSpPr>
          <p:cNvPr id="4" name="TextBox 3">
            <a:extLst>
              <a:ext uri="{FF2B5EF4-FFF2-40B4-BE49-F238E27FC236}">
                <a16:creationId xmlns:a16="http://schemas.microsoft.com/office/drawing/2014/main" id="{9D453BD1-115A-61E8-0C71-34EB80A32BAF}"/>
              </a:ext>
            </a:extLst>
          </p:cNvPr>
          <p:cNvSpPr txBox="1"/>
          <p:nvPr userDrawn="1"/>
        </p:nvSpPr>
        <p:spPr>
          <a:xfrm>
            <a:off x="465900" y="6457938"/>
            <a:ext cx="5114925" cy="253916"/>
          </a:xfrm>
          <a:prstGeom prst="rect">
            <a:avLst/>
          </a:prstGeom>
          <a:noFill/>
        </p:spPr>
        <p:txBody>
          <a:bodyPr wrap="square" rtlCol="0">
            <a:spAutoFit/>
          </a:bodyPr>
          <a:lstStyle/>
          <a:p>
            <a:r>
              <a:rPr lang="en-US" sz="1050">
                <a:solidFill>
                  <a:schemeClr val="tx2">
                    <a:lumMod val="60000"/>
                    <a:lumOff val="40000"/>
                  </a:schemeClr>
                </a:solidFill>
              </a:rPr>
              <a:t>Copyright © 2026 by Intealth. All rights reserved.</a:t>
            </a:r>
          </a:p>
        </p:txBody>
      </p:sp>
    </p:spTree>
    <p:extLst>
      <p:ext uri="{BB962C8B-B14F-4D97-AF65-F5344CB8AC3E}">
        <p14:creationId xmlns:p14="http://schemas.microsoft.com/office/powerpoint/2010/main" val="3719765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ick Bio">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0"/>
            <a:ext cx="12191990" cy="3840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hasCustomPrompt="1"/>
          </p:nvPr>
        </p:nvSpPr>
        <p:spPr>
          <a:xfrm>
            <a:off x="831850" y="3987989"/>
            <a:ext cx="10631492" cy="2151902"/>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Quick bio and/or contact info</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3739145"/>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4" name="Title 1">
            <a:extLst>
              <a:ext uri="{FF2B5EF4-FFF2-40B4-BE49-F238E27FC236}">
                <a16:creationId xmlns:a16="http://schemas.microsoft.com/office/drawing/2014/main" id="{0EB7DFA9-23E1-4EEA-B70F-8568E8EBE046}"/>
              </a:ext>
            </a:extLst>
          </p:cNvPr>
          <p:cNvSpPr>
            <a:spLocks noGrp="1"/>
          </p:cNvSpPr>
          <p:nvPr>
            <p:ph type="title" hasCustomPrompt="1"/>
          </p:nvPr>
        </p:nvSpPr>
        <p:spPr>
          <a:xfrm>
            <a:off x="831850" y="1520469"/>
            <a:ext cx="8059487" cy="1182744"/>
          </a:xfrm>
        </p:spPr>
        <p:txBody>
          <a:bodyPr anchor="b">
            <a:normAutofit/>
          </a:bodyPr>
          <a:lstStyle>
            <a:lvl1pPr>
              <a:defRPr sz="4800">
                <a:solidFill>
                  <a:schemeClr val="bg1"/>
                </a:solidFill>
              </a:defRPr>
            </a:lvl1pPr>
          </a:lstStyle>
          <a:p>
            <a:r>
              <a:rPr lang="en-US"/>
              <a:t>Presenter’s Name</a:t>
            </a:r>
          </a:p>
        </p:txBody>
      </p:sp>
      <p:sp>
        <p:nvSpPr>
          <p:cNvPr id="17" name="Text Placeholder 2">
            <a:extLst>
              <a:ext uri="{FF2B5EF4-FFF2-40B4-BE49-F238E27FC236}">
                <a16:creationId xmlns:a16="http://schemas.microsoft.com/office/drawing/2014/main" id="{8F5AD6F8-107D-4C2B-9516-91B9AA3F06B2}"/>
              </a:ext>
            </a:extLst>
          </p:cNvPr>
          <p:cNvSpPr>
            <a:spLocks noGrp="1"/>
          </p:cNvSpPr>
          <p:nvPr>
            <p:ph type="body" idx="12" hasCustomPrompt="1"/>
          </p:nvPr>
        </p:nvSpPr>
        <p:spPr>
          <a:xfrm>
            <a:off x="831850" y="2817251"/>
            <a:ext cx="8059487" cy="87643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Presenter’s Title</a:t>
            </a:r>
          </a:p>
        </p:txBody>
      </p:sp>
      <p:sp>
        <p:nvSpPr>
          <p:cNvPr id="22" name="Picture Placeholder 6">
            <a:extLst>
              <a:ext uri="{FF2B5EF4-FFF2-40B4-BE49-F238E27FC236}">
                <a16:creationId xmlns:a16="http://schemas.microsoft.com/office/drawing/2014/main" id="{4D4EBA39-DAA7-4353-959D-5439730BC690}"/>
              </a:ext>
            </a:extLst>
          </p:cNvPr>
          <p:cNvSpPr>
            <a:spLocks noGrp="1"/>
          </p:cNvSpPr>
          <p:nvPr>
            <p:ph type="pic" sz="quarter" idx="13" hasCustomPrompt="1"/>
          </p:nvPr>
        </p:nvSpPr>
        <p:spPr>
          <a:xfrm>
            <a:off x="9169520" y="1355725"/>
            <a:ext cx="2470150" cy="2271736"/>
          </a:xfrm>
          <a:prstGeom prst="roundRect">
            <a:avLst>
              <a:gd name="adj" fmla="val 0"/>
            </a:avLst>
          </a:prstGeom>
        </p:spPr>
        <p:txBody>
          <a:bodyPr/>
          <a:lstStyle>
            <a:lvl1pPr marL="0" indent="0">
              <a:buNone/>
              <a:defRPr>
                <a:solidFill>
                  <a:schemeClr val="accent3"/>
                </a:solidFill>
                <a:latin typeface="Franklin Gothic Book" panose="020B0503020102020204" pitchFamily="34" charset="0"/>
              </a:defRPr>
            </a:lvl1pPr>
          </a:lstStyle>
          <a:p>
            <a:r>
              <a:rPr lang="en-US"/>
              <a:t>Presenter’s Photo</a:t>
            </a:r>
          </a:p>
        </p:txBody>
      </p:sp>
      <p:pic>
        <p:nvPicPr>
          <p:cNvPr id="12" name="Picture 11" descr="Icon&#10;&#10;Description automatically generated">
            <a:extLst>
              <a:ext uri="{FF2B5EF4-FFF2-40B4-BE49-F238E27FC236}">
                <a16:creationId xmlns:a16="http://schemas.microsoft.com/office/drawing/2014/main" id="{5446D6DD-B2E5-4985-81E6-BA1F4822A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40" y="353319"/>
            <a:ext cx="1280160" cy="1280160"/>
          </a:xfrm>
          <a:prstGeom prst="rect">
            <a:avLst/>
          </a:prstGeom>
        </p:spPr>
      </p:pic>
    </p:spTree>
    <p:extLst>
      <p:ext uri="{BB962C8B-B14F-4D97-AF65-F5344CB8AC3E}">
        <p14:creationId xmlns:p14="http://schemas.microsoft.com/office/powerpoint/2010/main" val="27386090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1"/>
            <a:ext cx="12191990" cy="23816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40000"/>
                  <a:lumOff val="60000"/>
                </a:schemeClr>
              </a:solidFill>
            </a:endParaRPr>
          </a:p>
        </p:txBody>
      </p:sp>
      <p:sp>
        <p:nvSpPr>
          <p:cNvPr id="2" name="Title 1">
            <a:extLst>
              <a:ext uri="{FF2B5EF4-FFF2-40B4-BE49-F238E27FC236}">
                <a16:creationId xmlns:a16="http://schemas.microsoft.com/office/drawing/2014/main" id="{C279724D-1AFB-4894-8765-D3AF47C90FD9}"/>
              </a:ext>
            </a:extLst>
          </p:cNvPr>
          <p:cNvSpPr>
            <a:spLocks noGrp="1"/>
          </p:cNvSpPr>
          <p:nvPr>
            <p:ph type="title" hasCustomPrompt="1"/>
          </p:nvPr>
        </p:nvSpPr>
        <p:spPr>
          <a:xfrm>
            <a:off x="893704" y="558568"/>
            <a:ext cx="7952584" cy="914399"/>
          </a:xfrm>
        </p:spPr>
        <p:txBody>
          <a:bodyPr anchor="b">
            <a:normAutofit/>
          </a:bodyPr>
          <a:lstStyle>
            <a:lvl1pPr>
              <a:defRPr sz="4800">
                <a:solidFill>
                  <a:schemeClr val="bg2"/>
                </a:solidFill>
              </a:defRPr>
            </a:lvl1pPr>
          </a:lstStyle>
          <a:p>
            <a:r>
              <a:rPr lang="en-US"/>
              <a:t>Today’s Agenda</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p:nvPr>
        </p:nvSpPr>
        <p:spPr>
          <a:xfrm>
            <a:off x="893704" y="1580858"/>
            <a:ext cx="10404534" cy="63355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2348614"/>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6" name="Picture 5" descr="Icon&#10;&#10;Description automatically generated">
            <a:extLst>
              <a:ext uri="{FF2B5EF4-FFF2-40B4-BE49-F238E27FC236}">
                <a16:creationId xmlns:a16="http://schemas.microsoft.com/office/drawing/2014/main" id="{CC40F19E-C42B-43A6-981E-EC6B5AD65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7511" y="375687"/>
            <a:ext cx="1280160" cy="1280160"/>
          </a:xfrm>
          <a:prstGeom prst="rect">
            <a:avLst/>
          </a:prstGeom>
        </p:spPr>
      </p:pic>
      <p:sp>
        <p:nvSpPr>
          <p:cNvPr id="10" name="Content Placeholder 9">
            <a:extLst>
              <a:ext uri="{FF2B5EF4-FFF2-40B4-BE49-F238E27FC236}">
                <a16:creationId xmlns:a16="http://schemas.microsoft.com/office/drawing/2014/main" id="{EE9C9272-7ADF-46C0-8D5C-4F6361CD1C8B}"/>
              </a:ext>
            </a:extLst>
          </p:cNvPr>
          <p:cNvSpPr>
            <a:spLocks noGrp="1"/>
          </p:cNvSpPr>
          <p:nvPr>
            <p:ph sz="quarter" idx="12"/>
          </p:nvPr>
        </p:nvSpPr>
        <p:spPr>
          <a:xfrm>
            <a:off x="893704" y="2722563"/>
            <a:ext cx="10404534" cy="351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58456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bout Intealth 1">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4A725A8-D3E7-7594-A0D6-C8E31C74A332}"/>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a:t>
            </a:r>
            <a:r>
              <a:rPr lang="en-US" sz="4400" err="1">
                <a:solidFill>
                  <a:schemeClr val="accent1"/>
                </a:solidFill>
                <a:latin typeface="+mj-lt"/>
              </a:rPr>
              <a:t>Intealth</a:t>
            </a:r>
            <a:endParaRPr lang="en-US" sz="4400">
              <a:solidFill>
                <a:schemeClr val="accent1"/>
              </a:solidFill>
              <a:latin typeface="+mj-lt"/>
            </a:endParaRPr>
          </a:p>
        </p:txBody>
      </p:sp>
      <p:sp>
        <p:nvSpPr>
          <p:cNvPr id="12" name="TextBox 11">
            <a:extLst>
              <a:ext uri="{FF2B5EF4-FFF2-40B4-BE49-F238E27FC236}">
                <a16:creationId xmlns:a16="http://schemas.microsoft.com/office/drawing/2014/main" id="{7B2F13E9-ACB6-BFB2-351F-B83C9ACFE0FC}"/>
              </a:ext>
            </a:extLst>
          </p:cNvPr>
          <p:cNvSpPr txBox="1"/>
          <p:nvPr userDrawn="1"/>
        </p:nvSpPr>
        <p:spPr>
          <a:xfrm>
            <a:off x="838200" y="1825625"/>
            <a:ext cx="10765221" cy="4052391"/>
          </a:xfrm>
          <a:prstGeom prst="rect">
            <a:avLst/>
          </a:prstGeom>
          <a:noFill/>
        </p:spPr>
        <p:txBody>
          <a:bodyPr wrap="square" rtlCol="0">
            <a:spAutoFit/>
          </a:bodyPr>
          <a:lstStyle/>
          <a:p>
            <a:pPr marL="228600" indent="-228600">
              <a:lnSpc>
                <a:spcPct val="100000"/>
              </a:lnSpc>
              <a:spcBef>
                <a:spcPts val="1000"/>
              </a:spcBef>
              <a:buFont typeface="Arial" panose="020B0604020202020204" pitchFamily="34" charset="0"/>
              <a:buChar char="•"/>
            </a:pPr>
            <a:r>
              <a:rPr lang="en-US" sz="2800">
                <a:solidFill>
                  <a:srgbClr val="534D57"/>
                </a:solidFill>
              </a:rPr>
              <a:t>Announced as a new </a:t>
            </a:r>
            <a:r>
              <a:rPr lang="en-US" sz="2800" b="0" i="0">
                <a:solidFill>
                  <a:srgbClr val="534D57"/>
                </a:solidFill>
              </a:rPr>
              <a:t>identity in 2021; </a:t>
            </a:r>
            <a:r>
              <a:rPr lang="en-US" sz="2800">
                <a:solidFill>
                  <a:srgbClr val="534D57"/>
                </a:solidFill>
              </a:rPr>
              <a:t>transitioned to nonprofit organization in 2023</a:t>
            </a:r>
          </a:p>
          <a:p>
            <a:pPr marL="228600" indent="-228600">
              <a:lnSpc>
                <a:spcPct val="100000"/>
              </a:lnSpc>
              <a:spcBef>
                <a:spcPts val="1000"/>
              </a:spcBef>
              <a:buFont typeface="Arial" panose="020B0604020202020204" pitchFamily="34" charset="0"/>
              <a:buChar char="•"/>
            </a:pPr>
            <a:r>
              <a:rPr lang="en-US" sz="2800">
                <a:solidFill>
                  <a:srgbClr val="534D57"/>
                </a:solidFill>
              </a:rPr>
              <a:t>Reflects successful, multi-year business transformation</a:t>
            </a:r>
          </a:p>
          <a:p>
            <a:pPr marL="228600" indent="-228600">
              <a:lnSpc>
                <a:spcPct val="100000"/>
              </a:lnSpc>
              <a:spcBef>
                <a:spcPts val="1000"/>
              </a:spcBef>
              <a:buFont typeface="Arial" panose="020B0604020202020204" pitchFamily="34" charset="0"/>
              <a:buChar char="•"/>
            </a:pPr>
            <a:r>
              <a:rPr lang="en-US" sz="2800">
                <a:solidFill>
                  <a:srgbClr val="534D57"/>
                </a:solidFill>
              </a:rPr>
              <a:t>Integrates ECFMG</a:t>
            </a:r>
            <a:r>
              <a:rPr lang="en-US" sz="2000" baseline="51000">
                <a:solidFill>
                  <a:srgbClr val="534D57"/>
                </a:solidFill>
              </a:rPr>
              <a:t>®</a:t>
            </a:r>
            <a:r>
              <a:rPr lang="en-US" sz="2800" baseline="55000">
                <a:solidFill>
                  <a:srgbClr val="534D57"/>
                </a:solidFill>
              </a:rPr>
              <a:t> </a:t>
            </a:r>
            <a:r>
              <a:rPr lang="en-US" sz="2800">
                <a:solidFill>
                  <a:srgbClr val="534D57"/>
                </a:solidFill>
              </a:rPr>
              <a:t>and FAIMER</a:t>
            </a:r>
            <a:r>
              <a:rPr lang="en-US" sz="2000" baseline="51000">
                <a:solidFill>
                  <a:srgbClr val="534D57"/>
                </a:solidFill>
              </a:rPr>
              <a:t>®</a:t>
            </a:r>
            <a:r>
              <a:rPr lang="en-US" sz="2800" baseline="55000">
                <a:solidFill>
                  <a:srgbClr val="534D57"/>
                </a:solidFill>
              </a:rPr>
              <a:t> </a:t>
            </a:r>
            <a:r>
              <a:rPr lang="en-US" sz="2800">
                <a:solidFill>
                  <a:srgbClr val="534D57"/>
                </a:solidFill>
              </a:rPr>
              <a:t>expertise and resources to maximize impact</a:t>
            </a:r>
          </a:p>
          <a:p>
            <a:pPr marL="228600" indent="-228600">
              <a:lnSpc>
                <a:spcPct val="100000"/>
              </a:lnSpc>
              <a:spcBef>
                <a:spcPts val="1000"/>
              </a:spcBef>
              <a:buFont typeface="Arial" panose="020B0604020202020204" pitchFamily="34" charset="0"/>
              <a:buChar char="•"/>
            </a:pPr>
            <a:r>
              <a:rPr lang="en-US" sz="2800">
                <a:solidFill>
                  <a:srgbClr val="534D57"/>
                </a:solidFill>
              </a:rPr>
              <a:t>Provides meaningful framework to support growth and diversification</a:t>
            </a:r>
          </a:p>
          <a:p>
            <a:pPr marL="228600" indent="-228600">
              <a:lnSpc>
                <a:spcPct val="100000"/>
              </a:lnSpc>
              <a:spcBef>
                <a:spcPts val="1000"/>
              </a:spcBef>
              <a:buFont typeface="Arial" panose="020B0604020202020204" pitchFamily="34" charset="0"/>
              <a:buChar char="•"/>
            </a:pPr>
            <a:r>
              <a:rPr lang="en-US" sz="2800">
                <a:solidFill>
                  <a:srgbClr val="534D57"/>
                </a:solidFill>
              </a:rPr>
              <a:t>Supports IMGs in U.S. GME: J-1 visa sponsorship, well-being, and advocacy</a:t>
            </a:r>
          </a:p>
        </p:txBody>
      </p:sp>
      <p:sp>
        <p:nvSpPr>
          <p:cNvPr id="3" name="Slide Number Placeholder 3">
            <a:extLst>
              <a:ext uri="{FF2B5EF4-FFF2-40B4-BE49-F238E27FC236}">
                <a16:creationId xmlns:a16="http://schemas.microsoft.com/office/drawing/2014/main" id="{FB3DD75A-2636-97E2-E39D-1BC543C67403}"/>
              </a:ext>
            </a:extLst>
          </p:cNvPr>
          <p:cNvSpPr>
            <a:spLocks noGrp="1"/>
          </p:cNvSpPr>
          <p:nvPr>
            <p:ph type="sldNum" sz="quarter" idx="12"/>
          </p:nvPr>
        </p:nvSpPr>
        <p:spPr>
          <a:xfrm>
            <a:off x="11153669" y="6402334"/>
            <a:ext cx="571919" cy="365125"/>
          </a:xfrm>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896869993"/>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bout Intealth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74A7FD5-CA7C-00B1-AAA4-C4449A1B4ED3}"/>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a:t>
            </a:r>
            <a:r>
              <a:rPr lang="en-US" sz="4400" err="1">
                <a:solidFill>
                  <a:schemeClr val="accent1"/>
                </a:solidFill>
                <a:latin typeface="+mj-lt"/>
              </a:rPr>
              <a:t>Intealth</a:t>
            </a:r>
            <a:endParaRPr lang="en-US" sz="4400">
              <a:solidFill>
                <a:schemeClr val="accent1"/>
              </a:solidFill>
              <a:latin typeface="+mj-lt"/>
            </a:endParaRPr>
          </a:p>
        </p:txBody>
      </p:sp>
      <p:sp>
        <p:nvSpPr>
          <p:cNvPr id="2" name="TextBox 1">
            <a:extLst>
              <a:ext uri="{FF2B5EF4-FFF2-40B4-BE49-F238E27FC236}">
                <a16:creationId xmlns:a16="http://schemas.microsoft.com/office/drawing/2014/main" id="{37360A6E-15A7-A0BF-A764-5665E7D12758}"/>
              </a:ext>
            </a:extLst>
          </p:cNvPr>
          <p:cNvSpPr txBox="1"/>
          <p:nvPr userDrawn="1"/>
        </p:nvSpPr>
        <p:spPr>
          <a:xfrm>
            <a:off x="838199" y="1825625"/>
            <a:ext cx="4457281" cy="4226798"/>
          </a:xfrm>
          <a:prstGeom prst="rect">
            <a:avLst/>
          </a:prstGeom>
          <a:noFill/>
        </p:spPr>
        <p:txBody>
          <a:bodyPr wrap="square" rtlCol="0">
            <a:spAutoFit/>
          </a:bodyPr>
          <a:lstStyle/>
          <a:p>
            <a:pPr marL="230188" indent="-230188">
              <a:spcBef>
                <a:spcPts val="1000"/>
              </a:spcBef>
              <a:buFont typeface="Arial" panose="020B0604020202020204" pitchFamily="34" charset="0"/>
              <a:buChar char="•"/>
            </a:pPr>
            <a:r>
              <a:rPr lang="en-US" sz="2800">
                <a:solidFill>
                  <a:srgbClr val="534D57"/>
                </a:solidFill>
              </a:rPr>
              <a:t>Unites ECFMG and FAIMER under a common </a:t>
            </a:r>
            <a:r>
              <a:rPr lang="en-US" sz="2800" b="1" i="1">
                <a:solidFill>
                  <a:srgbClr val="534D57"/>
                </a:solidFill>
              </a:rPr>
              <a:t>Vision</a:t>
            </a:r>
          </a:p>
          <a:p>
            <a:pPr marL="230188" indent="-230188">
              <a:spcBef>
                <a:spcPts val="1000"/>
              </a:spcBef>
              <a:buFont typeface="Arial" panose="020B0604020202020204" pitchFamily="34" charset="0"/>
              <a:buChar char="•"/>
            </a:pPr>
            <a:r>
              <a:rPr lang="en-US" sz="2800" b="1" i="1">
                <a:solidFill>
                  <a:srgbClr val="534D57"/>
                </a:solidFill>
              </a:rPr>
              <a:t>Missions</a:t>
            </a:r>
            <a:r>
              <a:rPr lang="en-US" sz="2800">
                <a:solidFill>
                  <a:srgbClr val="534D57"/>
                </a:solidFill>
              </a:rPr>
              <a:t> aligned to create powerful synergies</a:t>
            </a:r>
          </a:p>
          <a:p>
            <a:pPr marL="230188" indent="-230188">
              <a:spcBef>
                <a:spcPts val="1000"/>
              </a:spcBef>
              <a:buFont typeface="Arial" panose="020B0604020202020204" pitchFamily="34" charset="0"/>
              <a:buChar char="•"/>
            </a:pPr>
            <a:r>
              <a:rPr lang="en-US" sz="2800">
                <a:solidFill>
                  <a:srgbClr val="534D57"/>
                </a:solidFill>
              </a:rPr>
              <a:t>ECFMG and FAIMER operate and offer their respective portfolios of services as divisions of Intealth</a:t>
            </a:r>
          </a:p>
        </p:txBody>
      </p:sp>
      <p:pic>
        <p:nvPicPr>
          <p:cNvPr id="9" name="Picture 8">
            <a:extLst>
              <a:ext uri="{FF2B5EF4-FFF2-40B4-BE49-F238E27FC236}">
                <a16:creationId xmlns:a16="http://schemas.microsoft.com/office/drawing/2014/main" id="{8F64BF72-D497-9352-C032-E3E0E6FE73E9}"/>
              </a:ext>
            </a:extLst>
          </p:cNvPr>
          <p:cNvPicPr>
            <a:picLocks noChangeAspect="1"/>
          </p:cNvPicPr>
          <p:nvPr userDrawn="1"/>
        </p:nvPicPr>
        <p:blipFill>
          <a:blip r:embed="rId2">
            <a:extLst>
              <a:ext uri="{28A0092B-C50C-407E-A947-70E740481C1C}">
                <a14:useLocalDpi xmlns:a14="http://schemas.microsoft.com/office/drawing/2010/main" val="0"/>
              </a:ext>
            </a:extLst>
          </a:blip>
          <a:srcRect t="3271" b="3271"/>
          <a:stretch/>
        </p:blipFill>
        <p:spPr>
          <a:xfrm>
            <a:off x="5691960" y="486740"/>
            <a:ext cx="6407889" cy="5988732"/>
          </a:xfrm>
          <a:prstGeom prst="rect">
            <a:avLst/>
          </a:prstGeom>
        </p:spPr>
      </p:pic>
    </p:spTree>
    <p:extLst>
      <p:ext uri="{BB962C8B-B14F-4D97-AF65-F5344CB8AC3E}">
        <p14:creationId xmlns:p14="http://schemas.microsoft.com/office/powerpoint/2010/main" val="8748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bout ECFM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pic>
        <p:nvPicPr>
          <p:cNvPr id="7" name="Picture 6">
            <a:extLst>
              <a:ext uri="{FF2B5EF4-FFF2-40B4-BE49-F238E27FC236}">
                <a16:creationId xmlns:a16="http://schemas.microsoft.com/office/drawing/2014/main" id="{ABD20027-9396-311A-4200-6436FCE57E1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7186" y="887809"/>
            <a:ext cx="3017520" cy="2784516"/>
          </a:xfrm>
          <a:prstGeom prst="rect">
            <a:avLst/>
          </a:prstGeom>
        </p:spPr>
      </p:pic>
      <p:sp>
        <p:nvSpPr>
          <p:cNvPr id="9" name="TextBox 8">
            <a:extLst>
              <a:ext uri="{FF2B5EF4-FFF2-40B4-BE49-F238E27FC236}">
                <a16:creationId xmlns:a16="http://schemas.microsoft.com/office/drawing/2014/main" id="{B675565E-90C8-F204-1098-6C695281BBB5}"/>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ECFMG</a:t>
            </a:r>
          </a:p>
        </p:txBody>
      </p:sp>
      <p:sp>
        <p:nvSpPr>
          <p:cNvPr id="15" name="TextBox 14">
            <a:extLst>
              <a:ext uri="{FF2B5EF4-FFF2-40B4-BE49-F238E27FC236}">
                <a16:creationId xmlns:a16="http://schemas.microsoft.com/office/drawing/2014/main" id="{6714F47D-02AE-3B5A-97BA-4291374ACE03}"/>
              </a:ext>
            </a:extLst>
          </p:cNvPr>
          <p:cNvSpPr txBox="1"/>
          <p:nvPr userDrawn="1"/>
        </p:nvSpPr>
        <p:spPr>
          <a:xfrm>
            <a:off x="838199" y="1785236"/>
            <a:ext cx="7675179" cy="3589701"/>
          </a:xfrm>
          <a:prstGeom prst="rect">
            <a:avLst/>
          </a:prstGeom>
          <a:noFill/>
        </p:spPr>
        <p:txBody>
          <a:bodyPr wrap="square" rtlCol="0">
            <a:spAutoFit/>
          </a:bodyPr>
          <a:lstStyle/>
          <a:p>
            <a:pPr marL="228600" indent="-228600" algn="l">
              <a:lnSpc>
                <a:spcPct val="90000"/>
              </a:lnSpc>
              <a:spcBef>
                <a:spcPts val="1000"/>
              </a:spcBef>
              <a:buFont typeface="Arial" panose="020B0604020202020204" pitchFamily="34" charset="0"/>
              <a:buChar char="•"/>
            </a:pPr>
            <a:r>
              <a:rPr lang="en-US" sz="2600">
                <a:solidFill>
                  <a:srgbClr val="534D57"/>
                </a:solidFill>
              </a:rPr>
              <a:t>Founded in 1956 as a private nonprofit organization; transitioned to a division of Intealth in 2023</a:t>
            </a:r>
          </a:p>
          <a:p>
            <a:pPr marL="228600" indent="-228600" algn="l">
              <a:lnSpc>
                <a:spcPct val="90000"/>
              </a:lnSpc>
              <a:spcBef>
                <a:spcPts val="1000"/>
              </a:spcBef>
              <a:buFont typeface="Arial" panose="020B0604020202020204" pitchFamily="34" charset="0"/>
              <a:buChar char="•"/>
            </a:pPr>
            <a:r>
              <a:rPr lang="en-US" sz="2600">
                <a:solidFill>
                  <a:srgbClr val="534D57"/>
                </a:solidFill>
              </a:rPr>
              <a:t>Assures qualifications of health care professionals:  ECFMG Certification of IMGs who seek U.S. GME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600">
                <a:solidFill>
                  <a:srgbClr val="534D57"/>
                </a:solidFill>
              </a:rPr>
              <a:t>Provides primary-source verification of medical credentials worldwide: Serving international communities of medical educators, regulators, and health care providers</a:t>
            </a:r>
          </a:p>
        </p:txBody>
      </p:sp>
      <p:sp>
        <p:nvSpPr>
          <p:cNvPr id="2" name="Content Placeholder 2">
            <a:extLst>
              <a:ext uri="{FF2B5EF4-FFF2-40B4-BE49-F238E27FC236}">
                <a16:creationId xmlns:a16="http://schemas.microsoft.com/office/drawing/2014/main" id="{FE474322-A958-0C90-7C81-A61CE9885DF6}"/>
              </a:ext>
            </a:extLst>
          </p:cNvPr>
          <p:cNvSpPr txBox="1">
            <a:spLocks/>
          </p:cNvSpPr>
          <p:nvPr userDrawn="1"/>
        </p:nvSpPr>
        <p:spPr>
          <a:xfrm>
            <a:off x="838199" y="5500945"/>
            <a:ext cx="10680525" cy="216790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90000"/>
              </a:lnSpc>
            </a:pPr>
            <a:r>
              <a:rPr lang="en-US" sz="2600">
                <a:solidFill>
                  <a:srgbClr val="534D57"/>
                </a:solidFill>
              </a:rPr>
              <a:t>Supports IMGs who apply for U.S. GME: Electronic application</a:t>
            </a:r>
          </a:p>
        </p:txBody>
      </p:sp>
    </p:spTree>
    <p:extLst>
      <p:ext uri="{BB962C8B-B14F-4D97-AF65-F5344CB8AC3E}">
        <p14:creationId xmlns:p14="http://schemas.microsoft.com/office/powerpoint/2010/main" val="30948067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bout FAIM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pic>
        <p:nvPicPr>
          <p:cNvPr id="7" name="Picture 6">
            <a:extLst>
              <a:ext uri="{FF2B5EF4-FFF2-40B4-BE49-F238E27FC236}">
                <a16:creationId xmlns:a16="http://schemas.microsoft.com/office/drawing/2014/main" id="{90080EDE-301B-6C17-E486-1808E15B3B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220383" y="916257"/>
            <a:ext cx="3291840" cy="2796507"/>
          </a:xfrm>
          <a:prstGeom prst="rect">
            <a:avLst/>
          </a:prstGeom>
        </p:spPr>
      </p:pic>
      <p:sp>
        <p:nvSpPr>
          <p:cNvPr id="8" name="Content Placeholder 2">
            <a:extLst>
              <a:ext uri="{FF2B5EF4-FFF2-40B4-BE49-F238E27FC236}">
                <a16:creationId xmlns:a16="http://schemas.microsoft.com/office/drawing/2014/main" id="{128C4EBC-858D-FF7A-D7D0-36AE5B145E1D}"/>
              </a:ext>
            </a:extLst>
          </p:cNvPr>
          <p:cNvSpPr txBox="1">
            <a:spLocks/>
          </p:cNvSpPr>
          <p:nvPr userDrawn="1"/>
        </p:nvSpPr>
        <p:spPr>
          <a:xfrm>
            <a:off x="838199" y="5034548"/>
            <a:ext cx="10974443" cy="147187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solidFill>
                  <a:srgbClr val="534D57"/>
                </a:solidFill>
              </a:rPr>
              <a:t>Provides authoritative resources on health professions education worldwide: medical schools, regulatory authorities, and accrediting agencies</a:t>
            </a:r>
          </a:p>
        </p:txBody>
      </p:sp>
      <p:sp>
        <p:nvSpPr>
          <p:cNvPr id="9" name="TextBox 8">
            <a:extLst>
              <a:ext uri="{FF2B5EF4-FFF2-40B4-BE49-F238E27FC236}">
                <a16:creationId xmlns:a16="http://schemas.microsoft.com/office/drawing/2014/main" id="{2E0912F6-9463-C4F7-F6F5-855F1747E03A}"/>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FAIMER</a:t>
            </a:r>
          </a:p>
        </p:txBody>
      </p:sp>
      <p:sp>
        <p:nvSpPr>
          <p:cNvPr id="2" name="TextBox 1">
            <a:extLst>
              <a:ext uri="{FF2B5EF4-FFF2-40B4-BE49-F238E27FC236}">
                <a16:creationId xmlns:a16="http://schemas.microsoft.com/office/drawing/2014/main" id="{CB3C85A2-5CEE-240B-FACD-0B1C798FB8E4}"/>
              </a:ext>
            </a:extLst>
          </p:cNvPr>
          <p:cNvSpPr txBox="1"/>
          <p:nvPr userDrawn="1"/>
        </p:nvSpPr>
        <p:spPr>
          <a:xfrm>
            <a:off x="838199" y="1804946"/>
            <a:ext cx="7315200" cy="3229602"/>
          </a:xfrm>
          <a:prstGeom prst="rect">
            <a:avLst/>
          </a:prstGeom>
          <a:noFill/>
        </p:spPr>
        <p:txBody>
          <a:bodyPr wrap="square" rtlCol="0">
            <a:spAutoFit/>
          </a:bodyPr>
          <a:lstStyle/>
          <a:p>
            <a:pPr marL="228600" indent="-228600">
              <a:lnSpc>
                <a:spcPct val="90000"/>
              </a:lnSpc>
              <a:spcBef>
                <a:spcPts val="1000"/>
              </a:spcBef>
              <a:buFont typeface="Arial" panose="020B0604020202020204" pitchFamily="34" charset="0"/>
              <a:buChar char="•"/>
            </a:pPr>
            <a:r>
              <a:rPr lang="en-US" sz="2600">
                <a:solidFill>
                  <a:srgbClr val="534D57"/>
                </a:solidFill>
              </a:rPr>
              <a:t>Established as a private nonprofit foundation of ECFMG in 2000; transitioned to a division of Intealth in 2023</a:t>
            </a:r>
          </a:p>
          <a:p>
            <a:pPr marL="228600" indent="-228600">
              <a:lnSpc>
                <a:spcPct val="90000"/>
              </a:lnSpc>
              <a:spcBef>
                <a:spcPts val="1000"/>
              </a:spcBef>
              <a:buFont typeface="Arial" panose="020B0604020202020204" pitchFamily="34" charset="0"/>
              <a:buChar char="•"/>
            </a:pPr>
            <a:r>
              <a:rPr lang="en-US" sz="2600">
                <a:solidFill>
                  <a:srgbClr val="534D57"/>
                </a:solidFill>
              </a:rPr>
              <a:t>Advances health professions education worldwide: Fellowship programs and community of educators</a:t>
            </a:r>
          </a:p>
          <a:p>
            <a:pPr marL="228600" indent="-228600">
              <a:lnSpc>
                <a:spcPct val="90000"/>
              </a:lnSpc>
              <a:spcBef>
                <a:spcPts val="1000"/>
              </a:spcBef>
              <a:buFont typeface="Arial" panose="020B0604020202020204" pitchFamily="34" charset="0"/>
              <a:buChar char="•"/>
            </a:pPr>
            <a:r>
              <a:rPr lang="en-US" sz="2600">
                <a:solidFill>
                  <a:srgbClr val="534D57"/>
                </a:solidFill>
              </a:rPr>
              <a:t>Analyzes needs and contributions of IMGs in U.S.:  data analysis and policy development</a:t>
            </a:r>
          </a:p>
        </p:txBody>
      </p:sp>
    </p:spTree>
    <p:extLst>
      <p:ext uri="{BB962C8B-B14F-4D97-AF65-F5344CB8AC3E}">
        <p14:creationId xmlns:p14="http://schemas.microsoft.com/office/powerpoint/2010/main" val="2274317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44FC-36B1-47B1-A646-E8704C621BA5}"/>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D4CE4E8-8BF0-4B43-9782-80B3CC69034C}"/>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4B2A28C-9D56-4B27-98CF-D6F4E8FDC9A1}"/>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637426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1349-22A6-4CEA-909C-32B2E5B137C9}"/>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F3A897B4-79E4-4A39-8107-C390266269D5}"/>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4238548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Section or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5AD8-CF88-4827-8B2D-A9EB533FAF70}"/>
              </a:ext>
            </a:extLst>
          </p:cNvPr>
          <p:cNvSpPr>
            <a:spLocks noGrp="1"/>
          </p:cNvSpPr>
          <p:nvPr>
            <p:ph type="ctrTitle"/>
          </p:nvPr>
        </p:nvSpPr>
        <p:spPr>
          <a:xfrm>
            <a:off x="882502" y="1122363"/>
            <a:ext cx="10426996" cy="2387600"/>
          </a:xfrm>
        </p:spPr>
        <p:txBody>
          <a:bodyPr anchor="b"/>
          <a:lstStyle>
            <a:lvl1pPr algn="ctr">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891479CF-5D28-4D59-BC8A-5F511BF69DF1}"/>
              </a:ext>
            </a:extLst>
          </p:cNvPr>
          <p:cNvSpPr>
            <a:spLocks noGrp="1"/>
          </p:cNvSpPr>
          <p:nvPr>
            <p:ph type="subTitle" idx="1"/>
          </p:nvPr>
        </p:nvSpPr>
        <p:spPr>
          <a:xfrm>
            <a:off x="882502" y="3602038"/>
            <a:ext cx="10426996"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E0020F4-44FE-437D-ABCC-0FBF18644728}"/>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5107792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0F93-4952-4E96-85CA-61A7B9345C62}"/>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F1E8AD-94E7-42DB-B860-71D9B5137BCD}"/>
              </a:ext>
            </a:extLst>
          </p:cNvPr>
          <p:cNvSpPr>
            <a:spLocks noGrp="1"/>
          </p:cNvSpPr>
          <p:nvPr>
            <p:ph sz="half" idx="1"/>
          </p:nvPr>
        </p:nvSpPr>
        <p:spPr>
          <a:xfrm>
            <a:off x="838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D6DC20-C846-4E21-99BC-EA4C9445586A}"/>
              </a:ext>
            </a:extLst>
          </p:cNvPr>
          <p:cNvSpPr>
            <a:spLocks noGrp="1"/>
          </p:cNvSpPr>
          <p:nvPr>
            <p:ph sz="half" idx="2"/>
          </p:nvPr>
        </p:nvSpPr>
        <p:spPr>
          <a:xfrm>
            <a:off x="6172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60EE412-D5C7-442A-A5C4-A4EB99CE50BA}"/>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41354607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AA4C437-EDC2-4F37-9B75-71A454DD85FD}"/>
              </a:ext>
            </a:extLst>
          </p:cNvPr>
          <p:cNvSpPr>
            <a:spLocks noGrp="1"/>
          </p:cNvSpPr>
          <p:nvPr>
            <p:ph sz="quarter" idx="4"/>
          </p:nvPr>
        </p:nvSpPr>
        <p:spPr>
          <a:xfrm>
            <a:off x="6172200" y="2559441"/>
            <a:ext cx="5183188" cy="3657600"/>
          </a:xfrm>
          <a:ln>
            <a:solidFill>
              <a:schemeClr val="accent1"/>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15C51-D5C7-4644-8AA8-DB0AD27DD9CC}"/>
              </a:ext>
            </a:extLst>
          </p:cNvPr>
          <p:cNvSpPr>
            <a:spLocks noGrp="1"/>
          </p:cNvSpPr>
          <p:nvPr>
            <p:ph sz="half" idx="2"/>
          </p:nvPr>
        </p:nvSpPr>
        <p:spPr>
          <a:xfrm>
            <a:off x="839788" y="2559361"/>
            <a:ext cx="5180013" cy="3657600"/>
          </a:xfrm>
          <a:ln>
            <a:solidFill>
              <a:schemeClr val="accent1"/>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6597CD24-D462-47FB-857F-8E6B0C6A1FEA}"/>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D85C786-7E61-4342-B253-D372E12D5F9C}"/>
              </a:ext>
            </a:extLst>
          </p:cNvPr>
          <p:cNvSpPr>
            <a:spLocks noGrp="1"/>
          </p:cNvSpPr>
          <p:nvPr>
            <p:ph type="body" idx="1"/>
          </p:nvPr>
        </p:nvSpPr>
        <p:spPr>
          <a:xfrm>
            <a:off x="839787" y="1691174"/>
            <a:ext cx="5184648" cy="775897"/>
          </a:xfrm>
          <a:solidFill>
            <a:schemeClr val="accent4">
              <a:lumMod val="20000"/>
              <a:lumOff val="80000"/>
            </a:schemeClr>
          </a:solidFill>
          <a:ln>
            <a:solidFill>
              <a:schemeClr val="accent1"/>
            </a:solidFill>
          </a:ln>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2A6FBEC6-1631-42BE-AB91-A3B711FD3ADB}"/>
              </a:ext>
            </a:extLst>
          </p:cNvPr>
          <p:cNvSpPr>
            <a:spLocks noGrp="1"/>
          </p:cNvSpPr>
          <p:nvPr>
            <p:ph type="body" sz="quarter" idx="3"/>
          </p:nvPr>
        </p:nvSpPr>
        <p:spPr>
          <a:xfrm>
            <a:off x="6172200" y="1691174"/>
            <a:ext cx="5183188" cy="775897"/>
          </a:xfrm>
          <a:solidFill>
            <a:schemeClr val="accent4">
              <a:lumMod val="20000"/>
              <a:lumOff val="80000"/>
            </a:schemeClr>
          </a:solidFill>
          <a:ln>
            <a:solidFill>
              <a:schemeClr val="accent1"/>
            </a:solidFill>
          </a:ln>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a:extLst>
              <a:ext uri="{FF2B5EF4-FFF2-40B4-BE49-F238E27FC236}">
                <a16:creationId xmlns:a16="http://schemas.microsoft.com/office/drawing/2014/main" id="{DF961349-720E-45A6-9FDA-C8D3FBC05E4C}"/>
              </a:ext>
            </a:extLst>
          </p:cNvPr>
          <p:cNvSpPr>
            <a:spLocks noGrp="1"/>
          </p:cNvSpPr>
          <p:nvPr>
            <p:ph type="sldNum" sz="quarter" idx="12"/>
          </p:nvPr>
        </p:nvSpPr>
        <p:spPr/>
        <p:txBody>
          <a:bodyPr/>
          <a:lstStyle/>
          <a:p>
            <a:fld id="{45457909-7F1D-4E97-86FD-FCEACD2AC378}" type="slidenum">
              <a:rPr lang="en-US" smtClean="0"/>
              <a:t>‹#›</a:t>
            </a:fld>
            <a:endParaRPr lang="en-US"/>
          </a:p>
        </p:txBody>
      </p:sp>
      <p:sp>
        <p:nvSpPr>
          <p:cNvPr id="16" name="Shape 37">
            <a:extLst>
              <a:ext uri="{FF2B5EF4-FFF2-40B4-BE49-F238E27FC236}">
                <a16:creationId xmlns:a16="http://schemas.microsoft.com/office/drawing/2014/main" id="{86BF4F4E-5C95-4E6A-80EA-DD2FE4E8D68D}"/>
              </a:ext>
            </a:extLst>
          </p:cNvPr>
          <p:cNvSpPr/>
          <p:nvPr userDrawn="1"/>
        </p:nvSpPr>
        <p:spPr>
          <a:xfrm>
            <a:off x="836612" y="2461609"/>
            <a:ext cx="42976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34">
            <a:extLst>
              <a:ext uri="{FF2B5EF4-FFF2-40B4-BE49-F238E27FC236}">
                <a16:creationId xmlns:a16="http://schemas.microsoft.com/office/drawing/2014/main" id="{3CFEFDCC-7442-4D22-9216-9196B594EC78}"/>
              </a:ext>
            </a:extLst>
          </p:cNvPr>
          <p:cNvSpPr/>
          <p:nvPr userDrawn="1"/>
        </p:nvSpPr>
        <p:spPr>
          <a:xfrm>
            <a:off x="5114777" y="2461609"/>
            <a:ext cx="9144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276F4713-EC53-494A-A93B-00521F6CCCB8}"/>
              </a:ext>
            </a:extLst>
          </p:cNvPr>
          <p:cNvSpPr/>
          <p:nvPr userDrawn="1"/>
        </p:nvSpPr>
        <p:spPr>
          <a:xfrm>
            <a:off x="6168331" y="2462744"/>
            <a:ext cx="42976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6A127BB8-B6A8-4881-AE3A-375EC733C982}"/>
              </a:ext>
            </a:extLst>
          </p:cNvPr>
          <p:cNvSpPr/>
          <p:nvPr userDrawn="1"/>
        </p:nvSpPr>
        <p:spPr>
          <a:xfrm>
            <a:off x="10446519" y="2462744"/>
            <a:ext cx="9144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1550126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6ACF4-B6CD-4EA6-AE43-B3D0EFA18F6E}"/>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1D27D8A-86E0-4A0C-A974-624F36782FA1}"/>
              </a:ext>
            </a:extLst>
          </p:cNvPr>
          <p:cNvSpPr>
            <a:spLocks noGrp="1"/>
          </p:cNvSpPr>
          <p:nvPr>
            <p:ph idx="1"/>
          </p:nvPr>
        </p:nvSpPr>
        <p:spPr>
          <a:xfrm>
            <a:off x="5183188" y="987425"/>
            <a:ext cx="6172200" cy="4873625"/>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717A35-D6E8-4578-B3F0-E7508422E1BB}"/>
              </a:ext>
            </a:extLst>
          </p:cNvPr>
          <p:cNvSpPr>
            <a:spLocks noGrp="1"/>
          </p:cNvSpPr>
          <p:nvPr>
            <p:ph type="body" sz="half" idx="2"/>
          </p:nvPr>
        </p:nvSpPr>
        <p:spPr>
          <a:xfrm>
            <a:off x="839788" y="2267908"/>
            <a:ext cx="3932237" cy="3601080"/>
          </a:xfrm>
        </p:spPr>
        <p:txBody>
          <a:bodyPr>
            <a:normAutofit/>
          </a:bodyPr>
          <a:lstStyle>
            <a:lvl1pPr marL="0" indent="0">
              <a:buNone/>
              <a:defRPr sz="2000">
                <a:solidFill>
                  <a:schemeClr val="accent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EA83DEC-A881-4C34-94D1-F06777170544}"/>
              </a:ext>
            </a:extLst>
          </p:cNvPr>
          <p:cNvSpPr>
            <a:spLocks noGrp="1"/>
          </p:cNvSpPr>
          <p:nvPr>
            <p:ph type="sldNum" sz="quarter" idx="12"/>
          </p:nvPr>
        </p:nvSpPr>
        <p:spPr/>
        <p:txBody>
          <a:bodyPr/>
          <a:lstStyle/>
          <a:p>
            <a:fld id="{45457909-7F1D-4E97-86FD-FCEACD2AC378}" type="slidenum">
              <a:rPr lang="en-US" smtClean="0"/>
              <a:t>‹#›</a:t>
            </a:fld>
            <a:endParaRPr lang="en-US"/>
          </a:p>
        </p:txBody>
      </p:sp>
      <p:sp>
        <p:nvSpPr>
          <p:cNvPr id="13" name="Shape 37">
            <a:extLst>
              <a:ext uri="{FF2B5EF4-FFF2-40B4-BE49-F238E27FC236}">
                <a16:creationId xmlns:a16="http://schemas.microsoft.com/office/drawing/2014/main" id="{DC96F9C0-9B45-47AB-94FB-3806CD7942D1}"/>
              </a:ext>
            </a:extLst>
          </p:cNvPr>
          <p:cNvSpPr/>
          <p:nvPr userDrawn="1"/>
        </p:nvSpPr>
        <p:spPr>
          <a:xfrm>
            <a:off x="836612" y="2062109"/>
            <a:ext cx="393192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34">
            <a:extLst>
              <a:ext uri="{FF2B5EF4-FFF2-40B4-BE49-F238E27FC236}">
                <a16:creationId xmlns:a16="http://schemas.microsoft.com/office/drawing/2014/main" id="{F2557096-07E3-472D-AA21-ED41C319085F}"/>
              </a:ext>
            </a:extLst>
          </p:cNvPr>
          <p:cNvSpPr/>
          <p:nvPr userDrawn="1"/>
        </p:nvSpPr>
        <p:spPr>
          <a:xfrm>
            <a:off x="3891026" y="2062109"/>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97804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1"/>
            <a:ext cx="12191990" cy="23816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40000"/>
                  <a:lumOff val="60000"/>
                </a:schemeClr>
              </a:solidFill>
            </a:endParaRPr>
          </a:p>
        </p:txBody>
      </p:sp>
      <p:sp>
        <p:nvSpPr>
          <p:cNvPr id="2" name="Title 1">
            <a:extLst>
              <a:ext uri="{FF2B5EF4-FFF2-40B4-BE49-F238E27FC236}">
                <a16:creationId xmlns:a16="http://schemas.microsoft.com/office/drawing/2014/main" id="{C279724D-1AFB-4894-8765-D3AF47C90FD9}"/>
              </a:ext>
            </a:extLst>
          </p:cNvPr>
          <p:cNvSpPr>
            <a:spLocks noGrp="1"/>
          </p:cNvSpPr>
          <p:nvPr>
            <p:ph type="title" hasCustomPrompt="1"/>
          </p:nvPr>
        </p:nvSpPr>
        <p:spPr>
          <a:xfrm>
            <a:off x="893704" y="558568"/>
            <a:ext cx="7506017" cy="914399"/>
          </a:xfrm>
        </p:spPr>
        <p:txBody>
          <a:bodyPr anchor="b">
            <a:normAutofit/>
          </a:bodyPr>
          <a:lstStyle>
            <a:lvl1pPr>
              <a:defRPr sz="4800">
                <a:solidFill>
                  <a:schemeClr val="bg2"/>
                </a:solidFill>
              </a:defRPr>
            </a:lvl1pPr>
          </a:lstStyle>
          <a:p>
            <a:r>
              <a:rPr lang="en-US"/>
              <a:t>Questions or Comments</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hasCustomPrompt="1"/>
          </p:nvPr>
        </p:nvSpPr>
        <p:spPr>
          <a:xfrm>
            <a:off x="893704" y="1580858"/>
            <a:ext cx="10404534" cy="63355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Or a contact us?</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2348614"/>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 name="Content Placeholder 9">
            <a:extLst>
              <a:ext uri="{FF2B5EF4-FFF2-40B4-BE49-F238E27FC236}">
                <a16:creationId xmlns:a16="http://schemas.microsoft.com/office/drawing/2014/main" id="{EE9C9272-7ADF-46C0-8D5C-4F6361CD1C8B}"/>
              </a:ext>
            </a:extLst>
          </p:cNvPr>
          <p:cNvSpPr>
            <a:spLocks noGrp="1"/>
          </p:cNvSpPr>
          <p:nvPr>
            <p:ph sz="quarter" idx="12"/>
          </p:nvPr>
        </p:nvSpPr>
        <p:spPr>
          <a:xfrm>
            <a:off x="893704" y="2722563"/>
            <a:ext cx="10404534" cy="351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7" name="Picture 26" descr="Icon&#10;&#10;Description automatically generated">
            <a:extLst>
              <a:ext uri="{FF2B5EF4-FFF2-40B4-BE49-F238E27FC236}">
                <a16:creationId xmlns:a16="http://schemas.microsoft.com/office/drawing/2014/main" id="{67DF8A26-1960-4157-8F73-9C41FDE523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7511" y="375687"/>
            <a:ext cx="1280160" cy="1280160"/>
          </a:xfrm>
          <a:prstGeom prst="rect">
            <a:avLst/>
          </a:prstGeom>
        </p:spPr>
      </p:pic>
    </p:spTree>
    <p:extLst>
      <p:ext uri="{BB962C8B-B14F-4D97-AF65-F5344CB8AC3E}">
        <p14:creationId xmlns:p14="http://schemas.microsoft.com/office/powerpoint/2010/main" val="15646509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Template_Copy-&gt;Pas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graphicFrame>
        <p:nvGraphicFramePr>
          <p:cNvPr id="5" name="Table 2">
            <a:extLst>
              <a:ext uri="{FF2B5EF4-FFF2-40B4-BE49-F238E27FC236}">
                <a16:creationId xmlns:a16="http://schemas.microsoft.com/office/drawing/2014/main" id="{9E80E935-B2C5-46AF-98C3-4FDC687EE1F1}"/>
              </a:ext>
            </a:extLst>
          </p:cNvPr>
          <p:cNvGraphicFramePr>
            <a:graphicFrameLocks noGrp="1"/>
          </p:cNvGraphicFramePr>
          <p:nvPr userDrawn="1">
            <p:extLst>
              <p:ext uri="{D42A27DB-BD31-4B8C-83A1-F6EECF244321}">
                <p14:modId xmlns:p14="http://schemas.microsoft.com/office/powerpoint/2010/main" val="1777569919"/>
              </p:ext>
            </p:extLst>
          </p:nvPr>
        </p:nvGraphicFramePr>
        <p:xfrm>
          <a:off x="335280" y="1162021"/>
          <a:ext cx="11521440" cy="53035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8494542"/>
                    </a:ext>
                  </a:extLst>
                </a:gridCol>
                <a:gridCol w="2880360">
                  <a:extLst>
                    <a:ext uri="{9D8B030D-6E8A-4147-A177-3AD203B41FA5}">
                      <a16:colId xmlns:a16="http://schemas.microsoft.com/office/drawing/2014/main" val="1712161110"/>
                    </a:ext>
                  </a:extLst>
                </a:gridCol>
                <a:gridCol w="2880360">
                  <a:extLst>
                    <a:ext uri="{9D8B030D-6E8A-4147-A177-3AD203B41FA5}">
                      <a16:colId xmlns:a16="http://schemas.microsoft.com/office/drawing/2014/main" val="676278976"/>
                    </a:ext>
                  </a:extLst>
                </a:gridCol>
                <a:gridCol w="2880360">
                  <a:extLst>
                    <a:ext uri="{9D8B030D-6E8A-4147-A177-3AD203B41FA5}">
                      <a16:colId xmlns:a16="http://schemas.microsoft.com/office/drawing/2014/main" val="4246239971"/>
                    </a:ext>
                  </a:extLst>
                </a:gridCol>
              </a:tblGrid>
              <a:tr h="731520">
                <a:tc>
                  <a:txBody>
                    <a:bodyPr/>
                    <a:lstStyle/>
                    <a:p>
                      <a:pPr algn="ctr"/>
                      <a:endParaRPr lang="en-US" b="0">
                        <a:latin typeface="+mj-lt"/>
                      </a:endParaRPr>
                    </a:p>
                  </a:txBody>
                  <a:tcPr anchor="ctr"/>
                </a:tc>
                <a:tc>
                  <a:txBody>
                    <a:bodyPr/>
                    <a:lstStyle/>
                    <a:p>
                      <a:pPr algn="ctr"/>
                      <a:endParaRPr lang="en-US" b="0">
                        <a:latin typeface="+mj-lt"/>
                      </a:endParaRPr>
                    </a:p>
                  </a:txBody>
                  <a:tcPr anchor="ctr"/>
                </a:tc>
                <a:tc>
                  <a:txBody>
                    <a:bodyPr/>
                    <a:lstStyle/>
                    <a:p>
                      <a:pPr algn="ctr"/>
                      <a:endParaRPr lang="en-US" b="0">
                        <a:latin typeface="+mj-lt"/>
                      </a:endParaRPr>
                    </a:p>
                  </a:txBody>
                  <a:tcPr anchor="ctr"/>
                </a:tc>
                <a:tc>
                  <a:txBody>
                    <a:bodyPr/>
                    <a:lstStyle/>
                    <a:p>
                      <a:pPr algn="ctr"/>
                      <a:endParaRPr lang="en-US" b="0">
                        <a:latin typeface="+mj-lt"/>
                      </a:endParaRPr>
                    </a:p>
                  </a:txBody>
                  <a:tcPr anchor="ctr"/>
                </a:tc>
                <a:extLst>
                  <a:ext uri="{0D108BD9-81ED-4DB2-BD59-A6C34878D82A}">
                    <a16:rowId xmlns:a16="http://schemas.microsoft.com/office/drawing/2014/main" val="3752251527"/>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077662724"/>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888491113"/>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1337914836"/>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426449198"/>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03268627"/>
                  </a:ext>
                </a:extLst>
              </a:tr>
            </a:tbl>
          </a:graphicData>
        </a:graphic>
      </p:graphicFrame>
      <p:sp>
        <p:nvSpPr>
          <p:cNvPr id="6" name="Title 1">
            <a:extLst>
              <a:ext uri="{FF2B5EF4-FFF2-40B4-BE49-F238E27FC236}">
                <a16:creationId xmlns:a16="http://schemas.microsoft.com/office/drawing/2014/main" id="{1A86752C-1A6A-4E8C-B618-2A7400F5F5A9}"/>
              </a:ext>
            </a:extLst>
          </p:cNvPr>
          <p:cNvSpPr>
            <a:spLocks noGrp="1"/>
          </p:cNvSpPr>
          <p:nvPr>
            <p:ph type="title"/>
          </p:nvPr>
        </p:nvSpPr>
        <p:spPr>
          <a:xfrm>
            <a:off x="838200" y="356049"/>
            <a:ext cx="10515600" cy="805971"/>
          </a:xfrm>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380334489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White 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25362816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Purple BG">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lvl1pPr>
              <a:defRPr>
                <a:solidFill>
                  <a:schemeClr val="bg1"/>
                </a:solidFill>
              </a:defRPr>
            </a:lvl1pPr>
          </a:lstStyle>
          <a:p>
            <a:fld id="{45457909-7F1D-4E97-86FD-FCEACD2AC378}" type="slidenum">
              <a:rPr lang="en-US" smtClean="0"/>
              <a:pPr/>
              <a:t>‹#›</a:t>
            </a:fld>
            <a:endParaRPr lang="en-US"/>
          </a:p>
        </p:txBody>
      </p:sp>
      <p:grpSp>
        <p:nvGrpSpPr>
          <p:cNvPr id="2" name="Group 1">
            <a:extLst>
              <a:ext uri="{FF2B5EF4-FFF2-40B4-BE49-F238E27FC236}">
                <a16:creationId xmlns:a16="http://schemas.microsoft.com/office/drawing/2014/main" id="{AB1CBE33-E6D5-4B99-B139-F8045D53E4BF}"/>
              </a:ext>
            </a:extLst>
          </p:cNvPr>
          <p:cNvGrpSpPr/>
          <p:nvPr userDrawn="1"/>
        </p:nvGrpSpPr>
        <p:grpSpPr>
          <a:xfrm>
            <a:off x="893710" y="6755100"/>
            <a:ext cx="11298280" cy="102900"/>
            <a:chOff x="893710" y="6755100"/>
            <a:chExt cx="11298280" cy="102900"/>
          </a:xfrm>
        </p:grpSpPr>
        <p:sp>
          <p:nvSpPr>
            <p:cNvPr id="12" name="Shape 37">
              <a:extLst>
                <a:ext uri="{FF2B5EF4-FFF2-40B4-BE49-F238E27FC236}">
                  <a16:creationId xmlns:a16="http://schemas.microsoft.com/office/drawing/2014/main" id="{FCA8B801-3006-4331-A44B-9D5EFD0CA9E4}"/>
                </a:ext>
              </a:extLst>
            </p:cNvPr>
            <p:cNvSpPr/>
            <p:nvPr userDrawn="1"/>
          </p:nvSpPr>
          <p:spPr>
            <a:xfrm>
              <a:off x="893710" y="675510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34">
              <a:extLst>
                <a:ext uri="{FF2B5EF4-FFF2-40B4-BE49-F238E27FC236}">
                  <a16:creationId xmlns:a16="http://schemas.microsoft.com/office/drawing/2014/main" id="{43F1D9D7-88D5-4745-A034-30CC9B3715DF}"/>
                </a:ext>
              </a:extLst>
            </p:cNvPr>
            <p:cNvSpPr/>
            <p:nvPr userDrawn="1"/>
          </p:nvSpPr>
          <p:spPr>
            <a:xfrm>
              <a:off x="10404590" y="675510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35">
              <a:extLst>
                <a:ext uri="{FF2B5EF4-FFF2-40B4-BE49-F238E27FC236}">
                  <a16:creationId xmlns:a16="http://schemas.microsoft.com/office/drawing/2014/main" id="{8C595D14-B97D-40A3-8D71-24AF3D2D562A}"/>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 name="Shape 35">
              <a:extLst>
                <a:ext uri="{FF2B5EF4-FFF2-40B4-BE49-F238E27FC236}">
                  <a16:creationId xmlns:a16="http://schemas.microsoft.com/office/drawing/2014/main" id="{EC79216D-662B-43E8-83A6-5ADC49F70367}"/>
                </a:ext>
              </a:extLst>
            </p:cNvPr>
            <p:cNvSpPr/>
            <p:nvPr userDrawn="1"/>
          </p:nvSpPr>
          <p:spPr>
            <a:xfrm>
              <a:off x="11463338" y="6755100"/>
              <a:ext cx="728652"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 name="Rectangle 7">
            <a:extLst>
              <a:ext uri="{FF2B5EF4-FFF2-40B4-BE49-F238E27FC236}">
                <a16:creationId xmlns:a16="http://schemas.microsoft.com/office/drawing/2014/main" id="{48ACC52A-A7C6-449A-A8D2-70844F411840}"/>
              </a:ext>
            </a:extLst>
          </p:cNvPr>
          <p:cNvSpPr/>
          <p:nvPr userDrawn="1"/>
        </p:nvSpPr>
        <p:spPr>
          <a:xfrm>
            <a:off x="0" y="0"/>
            <a:ext cx="12192000" cy="5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427488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517125-F93F-4819-9803-D0C6E0BA6ACD}"/>
              </a:ext>
            </a:extLst>
          </p:cNvPr>
          <p:cNvSpPr/>
          <p:nvPr userDrawn="1"/>
        </p:nvSpPr>
        <p:spPr>
          <a:xfrm>
            <a:off x="0" y="6696635"/>
            <a:ext cx="12192000" cy="173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C8389AC-5CBB-490D-A0A9-3AF9665784A4}"/>
              </a:ext>
            </a:extLst>
          </p:cNvPr>
          <p:cNvSpPr/>
          <p:nvPr userDrawn="1"/>
        </p:nvSpPr>
        <p:spPr>
          <a:xfrm>
            <a:off x="0" y="0"/>
            <a:ext cx="12192000" cy="27023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2C5AD8-CF88-4827-8B2D-A9EB533FAF70}"/>
              </a:ext>
            </a:extLst>
          </p:cNvPr>
          <p:cNvSpPr>
            <a:spLocks noGrp="1"/>
          </p:cNvSpPr>
          <p:nvPr>
            <p:ph type="ctrTitle"/>
          </p:nvPr>
        </p:nvSpPr>
        <p:spPr>
          <a:xfrm>
            <a:off x="466411" y="2805966"/>
            <a:ext cx="11165608" cy="1349653"/>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891479CF-5D28-4D59-BC8A-5F511BF69DF1}"/>
              </a:ext>
            </a:extLst>
          </p:cNvPr>
          <p:cNvSpPr>
            <a:spLocks noGrp="1"/>
          </p:cNvSpPr>
          <p:nvPr>
            <p:ph type="subTitle" idx="1"/>
          </p:nvPr>
        </p:nvSpPr>
        <p:spPr>
          <a:xfrm>
            <a:off x="1524000" y="4516157"/>
            <a:ext cx="9144000" cy="1655762"/>
          </a:xfrm>
        </p:spPr>
        <p:txBody>
          <a:bodyPr/>
          <a:lstStyle>
            <a:lvl1pPr marL="0" indent="0" algn="ctr">
              <a:buNone/>
              <a:defRPr sz="2400">
                <a:solidFill>
                  <a:schemeClr val="accent2">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19" name="Group 18">
            <a:extLst>
              <a:ext uri="{FF2B5EF4-FFF2-40B4-BE49-F238E27FC236}">
                <a16:creationId xmlns:a16="http://schemas.microsoft.com/office/drawing/2014/main" id="{302A4526-8E2C-458F-9FF4-B66A440CEF02}"/>
              </a:ext>
            </a:extLst>
          </p:cNvPr>
          <p:cNvGrpSpPr/>
          <p:nvPr userDrawn="1"/>
        </p:nvGrpSpPr>
        <p:grpSpPr>
          <a:xfrm>
            <a:off x="5" y="2636830"/>
            <a:ext cx="12191995" cy="137160"/>
            <a:chOff x="0" y="4451420"/>
            <a:chExt cx="12191995" cy="102900"/>
          </a:xfrm>
        </p:grpSpPr>
        <p:sp>
          <p:nvSpPr>
            <p:cNvPr id="20" name="Shape 36">
              <a:extLst>
                <a:ext uri="{FF2B5EF4-FFF2-40B4-BE49-F238E27FC236}">
                  <a16:creationId xmlns:a16="http://schemas.microsoft.com/office/drawing/2014/main" id="{F507D797-BB53-4B84-A180-82ADA433D24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7">
              <a:extLst>
                <a:ext uri="{FF2B5EF4-FFF2-40B4-BE49-F238E27FC236}">
                  <a16:creationId xmlns:a16="http://schemas.microsoft.com/office/drawing/2014/main" id="{5980680D-D963-48D8-9F56-BADC7DB55A5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2" name="Shape 34">
              <a:extLst>
                <a:ext uri="{FF2B5EF4-FFF2-40B4-BE49-F238E27FC236}">
                  <a16:creationId xmlns:a16="http://schemas.microsoft.com/office/drawing/2014/main" id="{A91A2171-6E82-482C-816A-627CA3D15D01}"/>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3" name="Shape 35">
              <a:extLst>
                <a:ext uri="{FF2B5EF4-FFF2-40B4-BE49-F238E27FC236}">
                  <a16:creationId xmlns:a16="http://schemas.microsoft.com/office/drawing/2014/main" id="{34F1A214-0E09-47BB-BD52-48A2DD26C4B3}"/>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4" name="Shape 35">
              <a:extLst>
                <a:ext uri="{FF2B5EF4-FFF2-40B4-BE49-F238E27FC236}">
                  <a16:creationId xmlns:a16="http://schemas.microsoft.com/office/drawing/2014/main" id="{9E8865DD-455B-4EB8-915D-C0F482AFA6FA}"/>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6" name="Picture 5">
            <a:extLst>
              <a:ext uri="{FF2B5EF4-FFF2-40B4-BE49-F238E27FC236}">
                <a16:creationId xmlns:a16="http://schemas.microsoft.com/office/drawing/2014/main" id="{A1F63722-A632-401D-829A-09C93265B15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509414" y="169204"/>
            <a:ext cx="5173171" cy="2411088"/>
          </a:xfrm>
          <a:prstGeom prst="rect">
            <a:avLst/>
          </a:prstGeom>
        </p:spPr>
      </p:pic>
      <p:sp>
        <p:nvSpPr>
          <p:cNvPr id="4" name="TextBox 3">
            <a:extLst>
              <a:ext uri="{FF2B5EF4-FFF2-40B4-BE49-F238E27FC236}">
                <a16:creationId xmlns:a16="http://schemas.microsoft.com/office/drawing/2014/main" id="{C8618640-FC5F-D93F-8CE3-8F3E5CE65BA9}"/>
              </a:ext>
            </a:extLst>
          </p:cNvPr>
          <p:cNvSpPr txBox="1"/>
          <p:nvPr userDrawn="1"/>
        </p:nvSpPr>
        <p:spPr>
          <a:xfrm>
            <a:off x="465900" y="6457938"/>
            <a:ext cx="5114925" cy="253916"/>
          </a:xfrm>
          <a:prstGeom prst="rect">
            <a:avLst/>
          </a:prstGeom>
          <a:noFill/>
        </p:spPr>
        <p:txBody>
          <a:bodyPr wrap="square" rtlCol="0">
            <a:spAutoFit/>
          </a:bodyPr>
          <a:lstStyle/>
          <a:p>
            <a:r>
              <a:rPr lang="en-US" sz="1050">
                <a:solidFill>
                  <a:schemeClr val="tx1">
                    <a:lumMod val="20000"/>
                    <a:lumOff val="80000"/>
                  </a:schemeClr>
                </a:solidFill>
              </a:rPr>
              <a:t>Copyright © 2026 by Intealth. All rights reserved.</a:t>
            </a:r>
          </a:p>
        </p:txBody>
      </p:sp>
    </p:spTree>
    <p:extLst>
      <p:ext uri="{BB962C8B-B14F-4D97-AF65-F5344CB8AC3E}">
        <p14:creationId xmlns:p14="http://schemas.microsoft.com/office/powerpoint/2010/main" val="1307441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0"/>
            <a:ext cx="12191990" cy="44540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79724D-1AFB-4894-8765-D3AF47C90FD9}"/>
              </a:ext>
            </a:extLst>
          </p:cNvPr>
          <p:cNvSpPr>
            <a:spLocks noGrp="1"/>
          </p:cNvSpPr>
          <p:nvPr>
            <p:ph type="title"/>
          </p:nvPr>
        </p:nvSpPr>
        <p:spPr>
          <a:xfrm>
            <a:off x="831850" y="2580577"/>
            <a:ext cx="10515600" cy="1696201"/>
          </a:xfrm>
        </p:spPr>
        <p:txBody>
          <a:bodyPr anchor="b">
            <a:normAutofit/>
          </a:bodyPr>
          <a:lstStyle>
            <a:lvl1pPr>
              <a:defRPr sz="50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p:nvPr>
        </p:nvSpPr>
        <p:spPr>
          <a:xfrm>
            <a:off x="831850" y="463970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4396375"/>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14" name="Picture 13">
            <a:extLst>
              <a:ext uri="{FF2B5EF4-FFF2-40B4-BE49-F238E27FC236}">
                <a16:creationId xmlns:a16="http://schemas.microsoft.com/office/drawing/2014/main" id="{B3CD04B1-926C-448D-AD90-43CFBD7C9531}"/>
              </a:ext>
            </a:extLst>
          </p:cNvPr>
          <p:cNvPicPr>
            <a:picLocks noChangeAspect="1"/>
          </p:cNvPicPr>
          <p:nvPr userDrawn="1"/>
        </p:nvPicPr>
        <p:blipFill>
          <a:blip r:embed="rId2">
            <a:biLevel thresh="25000"/>
            <a:extLst>
              <a:ext uri="{28A0092B-C50C-407E-A947-70E740481C1C}">
                <a14:useLocalDpi xmlns:a14="http://schemas.microsoft.com/office/drawing/2010/main" val="0"/>
              </a:ext>
            </a:extLst>
          </a:blip>
          <a:srcRect/>
          <a:stretch/>
        </p:blipFill>
        <p:spPr>
          <a:xfrm>
            <a:off x="3533330" y="168918"/>
            <a:ext cx="5125340" cy="2411660"/>
          </a:xfrm>
          <a:prstGeom prst="rect">
            <a:avLst/>
          </a:prstGeom>
        </p:spPr>
      </p:pic>
      <p:sp>
        <p:nvSpPr>
          <p:cNvPr id="4" name="TextBox 3">
            <a:extLst>
              <a:ext uri="{FF2B5EF4-FFF2-40B4-BE49-F238E27FC236}">
                <a16:creationId xmlns:a16="http://schemas.microsoft.com/office/drawing/2014/main" id="{9D453BD1-115A-61E8-0C71-34EB80A32BAF}"/>
              </a:ext>
            </a:extLst>
          </p:cNvPr>
          <p:cNvSpPr txBox="1"/>
          <p:nvPr userDrawn="1"/>
        </p:nvSpPr>
        <p:spPr>
          <a:xfrm>
            <a:off x="465900" y="6457938"/>
            <a:ext cx="5114925" cy="253916"/>
          </a:xfrm>
          <a:prstGeom prst="rect">
            <a:avLst/>
          </a:prstGeom>
          <a:noFill/>
        </p:spPr>
        <p:txBody>
          <a:bodyPr wrap="square" rtlCol="0">
            <a:spAutoFit/>
          </a:bodyPr>
          <a:lstStyle/>
          <a:p>
            <a:r>
              <a:rPr lang="en-US" sz="1050">
                <a:solidFill>
                  <a:schemeClr val="tx2">
                    <a:lumMod val="60000"/>
                    <a:lumOff val="40000"/>
                  </a:schemeClr>
                </a:solidFill>
              </a:rPr>
              <a:t>Copyright © 2026 by Intealth. All rights reserved.</a:t>
            </a:r>
          </a:p>
        </p:txBody>
      </p:sp>
    </p:spTree>
    <p:extLst>
      <p:ext uri="{BB962C8B-B14F-4D97-AF65-F5344CB8AC3E}">
        <p14:creationId xmlns:p14="http://schemas.microsoft.com/office/powerpoint/2010/main" val="28373575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ick Bio">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0"/>
            <a:ext cx="12191990" cy="38404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hasCustomPrompt="1"/>
          </p:nvPr>
        </p:nvSpPr>
        <p:spPr>
          <a:xfrm>
            <a:off x="831850" y="3987989"/>
            <a:ext cx="10631492" cy="2151902"/>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Quick bio and/or contact info</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3739145"/>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4" name="Title 1">
            <a:extLst>
              <a:ext uri="{FF2B5EF4-FFF2-40B4-BE49-F238E27FC236}">
                <a16:creationId xmlns:a16="http://schemas.microsoft.com/office/drawing/2014/main" id="{0EB7DFA9-23E1-4EEA-B70F-8568E8EBE046}"/>
              </a:ext>
            </a:extLst>
          </p:cNvPr>
          <p:cNvSpPr>
            <a:spLocks noGrp="1"/>
          </p:cNvSpPr>
          <p:nvPr>
            <p:ph type="title" hasCustomPrompt="1"/>
          </p:nvPr>
        </p:nvSpPr>
        <p:spPr>
          <a:xfrm>
            <a:off x="831850" y="1520469"/>
            <a:ext cx="8059487" cy="1182744"/>
          </a:xfrm>
        </p:spPr>
        <p:txBody>
          <a:bodyPr anchor="b">
            <a:normAutofit/>
          </a:bodyPr>
          <a:lstStyle>
            <a:lvl1pPr>
              <a:defRPr sz="4800">
                <a:solidFill>
                  <a:schemeClr val="bg1"/>
                </a:solidFill>
              </a:defRPr>
            </a:lvl1pPr>
          </a:lstStyle>
          <a:p>
            <a:r>
              <a:rPr lang="en-US"/>
              <a:t>Presenter’s Name</a:t>
            </a:r>
          </a:p>
        </p:txBody>
      </p:sp>
      <p:sp>
        <p:nvSpPr>
          <p:cNvPr id="17" name="Text Placeholder 2">
            <a:extLst>
              <a:ext uri="{FF2B5EF4-FFF2-40B4-BE49-F238E27FC236}">
                <a16:creationId xmlns:a16="http://schemas.microsoft.com/office/drawing/2014/main" id="{8F5AD6F8-107D-4C2B-9516-91B9AA3F06B2}"/>
              </a:ext>
            </a:extLst>
          </p:cNvPr>
          <p:cNvSpPr>
            <a:spLocks noGrp="1"/>
          </p:cNvSpPr>
          <p:nvPr>
            <p:ph type="body" idx="12" hasCustomPrompt="1"/>
          </p:nvPr>
        </p:nvSpPr>
        <p:spPr>
          <a:xfrm>
            <a:off x="831850" y="2817251"/>
            <a:ext cx="8059487" cy="87643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Presenter’s Title</a:t>
            </a:r>
          </a:p>
        </p:txBody>
      </p:sp>
      <p:sp>
        <p:nvSpPr>
          <p:cNvPr id="22" name="Picture Placeholder 6">
            <a:extLst>
              <a:ext uri="{FF2B5EF4-FFF2-40B4-BE49-F238E27FC236}">
                <a16:creationId xmlns:a16="http://schemas.microsoft.com/office/drawing/2014/main" id="{4D4EBA39-DAA7-4353-959D-5439730BC690}"/>
              </a:ext>
            </a:extLst>
          </p:cNvPr>
          <p:cNvSpPr>
            <a:spLocks noGrp="1"/>
          </p:cNvSpPr>
          <p:nvPr>
            <p:ph type="pic" sz="quarter" idx="13" hasCustomPrompt="1"/>
          </p:nvPr>
        </p:nvSpPr>
        <p:spPr>
          <a:xfrm>
            <a:off x="9169520" y="1355725"/>
            <a:ext cx="2470150" cy="2271736"/>
          </a:xfrm>
          <a:prstGeom prst="roundRect">
            <a:avLst>
              <a:gd name="adj" fmla="val 0"/>
            </a:avLst>
          </a:prstGeom>
        </p:spPr>
        <p:txBody>
          <a:bodyPr/>
          <a:lstStyle>
            <a:lvl1pPr marL="0" indent="0">
              <a:buNone/>
              <a:defRPr>
                <a:solidFill>
                  <a:schemeClr val="accent3"/>
                </a:solidFill>
                <a:latin typeface="Franklin Gothic Book" panose="020B0503020102020204" pitchFamily="34" charset="0"/>
              </a:defRPr>
            </a:lvl1pPr>
          </a:lstStyle>
          <a:p>
            <a:r>
              <a:rPr lang="en-US"/>
              <a:t>Presenter’s Photo</a:t>
            </a:r>
          </a:p>
        </p:txBody>
      </p:sp>
      <p:pic>
        <p:nvPicPr>
          <p:cNvPr id="12" name="Picture 11" descr="Icon&#10;&#10;Description automatically generated">
            <a:extLst>
              <a:ext uri="{FF2B5EF4-FFF2-40B4-BE49-F238E27FC236}">
                <a16:creationId xmlns:a16="http://schemas.microsoft.com/office/drawing/2014/main" id="{5446D6DD-B2E5-4985-81E6-BA1F4822A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840" y="353319"/>
            <a:ext cx="1280160" cy="1280160"/>
          </a:xfrm>
          <a:prstGeom prst="rect">
            <a:avLst/>
          </a:prstGeom>
        </p:spPr>
      </p:pic>
    </p:spTree>
    <p:extLst>
      <p:ext uri="{BB962C8B-B14F-4D97-AF65-F5344CB8AC3E}">
        <p14:creationId xmlns:p14="http://schemas.microsoft.com/office/powerpoint/2010/main" val="29873983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1"/>
            <a:ext cx="12191990" cy="23816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40000"/>
                  <a:lumOff val="60000"/>
                </a:schemeClr>
              </a:solidFill>
            </a:endParaRPr>
          </a:p>
        </p:txBody>
      </p:sp>
      <p:sp>
        <p:nvSpPr>
          <p:cNvPr id="2" name="Title 1">
            <a:extLst>
              <a:ext uri="{FF2B5EF4-FFF2-40B4-BE49-F238E27FC236}">
                <a16:creationId xmlns:a16="http://schemas.microsoft.com/office/drawing/2014/main" id="{C279724D-1AFB-4894-8765-D3AF47C90FD9}"/>
              </a:ext>
            </a:extLst>
          </p:cNvPr>
          <p:cNvSpPr>
            <a:spLocks noGrp="1"/>
          </p:cNvSpPr>
          <p:nvPr>
            <p:ph type="title" hasCustomPrompt="1"/>
          </p:nvPr>
        </p:nvSpPr>
        <p:spPr>
          <a:xfrm>
            <a:off x="893704" y="558568"/>
            <a:ext cx="7952584" cy="914399"/>
          </a:xfrm>
        </p:spPr>
        <p:txBody>
          <a:bodyPr anchor="b">
            <a:normAutofit/>
          </a:bodyPr>
          <a:lstStyle>
            <a:lvl1pPr>
              <a:defRPr sz="4800">
                <a:solidFill>
                  <a:schemeClr val="bg2"/>
                </a:solidFill>
              </a:defRPr>
            </a:lvl1pPr>
          </a:lstStyle>
          <a:p>
            <a:r>
              <a:rPr lang="en-US"/>
              <a:t>Today’s Agenda</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p:nvPr>
        </p:nvSpPr>
        <p:spPr>
          <a:xfrm>
            <a:off x="893704" y="1580858"/>
            <a:ext cx="10404534" cy="63355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2348614"/>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pic>
        <p:nvPicPr>
          <p:cNvPr id="6" name="Picture 5" descr="Icon&#10;&#10;Description automatically generated">
            <a:extLst>
              <a:ext uri="{FF2B5EF4-FFF2-40B4-BE49-F238E27FC236}">
                <a16:creationId xmlns:a16="http://schemas.microsoft.com/office/drawing/2014/main" id="{CC40F19E-C42B-43A6-981E-EC6B5AD656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7511" y="375687"/>
            <a:ext cx="1280160" cy="1280160"/>
          </a:xfrm>
          <a:prstGeom prst="rect">
            <a:avLst/>
          </a:prstGeom>
        </p:spPr>
      </p:pic>
      <p:sp>
        <p:nvSpPr>
          <p:cNvPr id="10" name="Content Placeholder 9">
            <a:extLst>
              <a:ext uri="{FF2B5EF4-FFF2-40B4-BE49-F238E27FC236}">
                <a16:creationId xmlns:a16="http://schemas.microsoft.com/office/drawing/2014/main" id="{EE9C9272-7ADF-46C0-8D5C-4F6361CD1C8B}"/>
              </a:ext>
            </a:extLst>
          </p:cNvPr>
          <p:cNvSpPr>
            <a:spLocks noGrp="1"/>
          </p:cNvSpPr>
          <p:nvPr>
            <p:ph sz="quarter" idx="12"/>
          </p:nvPr>
        </p:nvSpPr>
        <p:spPr>
          <a:xfrm>
            <a:off x="893704" y="2722563"/>
            <a:ext cx="10404534" cy="351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82750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bout Intealth 1">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4A725A8-D3E7-7594-A0D6-C8E31C74A332}"/>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a:t>
            </a:r>
            <a:r>
              <a:rPr lang="en-US" sz="4400" err="1">
                <a:solidFill>
                  <a:schemeClr val="accent1"/>
                </a:solidFill>
                <a:latin typeface="+mj-lt"/>
              </a:rPr>
              <a:t>Intealth</a:t>
            </a:r>
            <a:endParaRPr lang="en-US" sz="4400">
              <a:solidFill>
                <a:schemeClr val="accent1"/>
              </a:solidFill>
              <a:latin typeface="+mj-lt"/>
            </a:endParaRPr>
          </a:p>
        </p:txBody>
      </p:sp>
      <p:sp>
        <p:nvSpPr>
          <p:cNvPr id="12" name="TextBox 11">
            <a:extLst>
              <a:ext uri="{FF2B5EF4-FFF2-40B4-BE49-F238E27FC236}">
                <a16:creationId xmlns:a16="http://schemas.microsoft.com/office/drawing/2014/main" id="{7B2F13E9-ACB6-BFB2-351F-B83C9ACFE0FC}"/>
              </a:ext>
            </a:extLst>
          </p:cNvPr>
          <p:cNvSpPr txBox="1"/>
          <p:nvPr userDrawn="1"/>
        </p:nvSpPr>
        <p:spPr>
          <a:xfrm>
            <a:off x="838200" y="1825625"/>
            <a:ext cx="10765221" cy="4052391"/>
          </a:xfrm>
          <a:prstGeom prst="rect">
            <a:avLst/>
          </a:prstGeom>
          <a:noFill/>
        </p:spPr>
        <p:txBody>
          <a:bodyPr wrap="square" rtlCol="0">
            <a:spAutoFit/>
          </a:bodyPr>
          <a:lstStyle/>
          <a:p>
            <a:pPr marL="228600" indent="-228600">
              <a:lnSpc>
                <a:spcPct val="100000"/>
              </a:lnSpc>
              <a:spcBef>
                <a:spcPts val="1000"/>
              </a:spcBef>
              <a:buFont typeface="Arial" panose="020B0604020202020204" pitchFamily="34" charset="0"/>
              <a:buChar char="•"/>
            </a:pPr>
            <a:r>
              <a:rPr lang="en-US" sz="2800">
                <a:solidFill>
                  <a:srgbClr val="534D57"/>
                </a:solidFill>
              </a:rPr>
              <a:t>Announced as a new </a:t>
            </a:r>
            <a:r>
              <a:rPr lang="en-US" sz="2800" b="0" i="0">
                <a:solidFill>
                  <a:srgbClr val="534D57"/>
                </a:solidFill>
              </a:rPr>
              <a:t>identity in 2021; </a:t>
            </a:r>
            <a:r>
              <a:rPr lang="en-US" sz="2800">
                <a:solidFill>
                  <a:srgbClr val="534D57"/>
                </a:solidFill>
              </a:rPr>
              <a:t>transitioned to nonprofit organization in 2023</a:t>
            </a:r>
          </a:p>
          <a:p>
            <a:pPr marL="228600" indent="-228600">
              <a:lnSpc>
                <a:spcPct val="100000"/>
              </a:lnSpc>
              <a:spcBef>
                <a:spcPts val="1000"/>
              </a:spcBef>
              <a:buFont typeface="Arial" panose="020B0604020202020204" pitchFamily="34" charset="0"/>
              <a:buChar char="•"/>
            </a:pPr>
            <a:r>
              <a:rPr lang="en-US" sz="2800">
                <a:solidFill>
                  <a:srgbClr val="534D57"/>
                </a:solidFill>
              </a:rPr>
              <a:t>Reflects successful, multi-year business transformation</a:t>
            </a:r>
          </a:p>
          <a:p>
            <a:pPr marL="228600" indent="-228600">
              <a:lnSpc>
                <a:spcPct val="100000"/>
              </a:lnSpc>
              <a:spcBef>
                <a:spcPts val="1000"/>
              </a:spcBef>
              <a:buFont typeface="Arial" panose="020B0604020202020204" pitchFamily="34" charset="0"/>
              <a:buChar char="•"/>
            </a:pPr>
            <a:r>
              <a:rPr lang="en-US" sz="2800">
                <a:solidFill>
                  <a:srgbClr val="534D57"/>
                </a:solidFill>
              </a:rPr>
              <a:t>Integrates ECFMG</a:t>
            </a:r>
            <a:r>
              <a:rPr lang="en-US" sz="2000" baseline="51000">
                <a:solidFill>
                  <a:srgbClr val="534D57"/>
                </a:solidFill>
              </a:rPr>
              <a:t>®</a:t>
            </a:r>
            <a:r>
              <a:rPr lang="en-US" sz="2800" baseline="55000">
                <a:solidFill>
                  <a:srgbClr val="534D57"/>
                </a:solidFill>
              </a:rPr>
              <a:t> </a:t>
            </a:r>
            <a:r>
              <a:rPr lang="en-US" sz="2800">
                <a:solidFill>
                  <a:srgbClr val="534D57"/>
                </a:solidFill>
              </a:rPr>
              <a:t>and FAIMER</a:t>
            </a:r>
            <a:r>
              <a:rPr lang="en-US" sz="2000" baseline="51000">
                <a:solidFill>
                  <a:srgbClr val="534D57"/>
                </a:solidFill>
              </a:rPr>
              <a:t>®</a:t>
            </a:r>
            <a:r>
              <a:rPr lang="en-US" sz="2800" baseline="55000">
                <a:solidFill>
                  <a:srgbClr val="534D57"/>
                </a:solidFill>
              </a:rPr>
              <a:t> </a:t>
            </a:r>
            <a:r>
              <a:rPr lang="en-US" sz="2800">
                <a:solidFill>
                  <a:srgbClr val="534D57"/>
                </a:solidFill>
              </a:rPr>
              <a:t>expertise and resources to maximize impact</a:t>
            </a:r>
          </a:p>
          <a:p>
            <a:pPr marL="228600" indent="-228600">
              <a:lnSpc>
                <a:spcPct val="100000"/>
              </a:lnSpc>
              <a:spcBef>
                <a:spcPts val="1000"/>
              </a:spcBef>
              <a:buFont typeface="Arial" panose="020B0604020202020204" pitchFamily="34" charset="0"/>
              <a:buChar char="•"/>
            </a:pPr>
            <a:r>
              <a:rPr lang="en-US" sz="2800">
                <a:solidFill>
                  <a:srgbClr val="534D57"/>
                </a:solidFill>
              </a:rPr>
              <a:t>Provides meaningful framework to support growth and diversification</a:t>
            </a:r>
          </a:p>
          <a:p>
            <a:pPr marL="228600" indent="-228600">
              <a:lnSpc>
                <a:spcPct val="100000"/>
              </a:lnSpc>
              <a:spcBef>
                <a:spcPts val="1000"/>
              </a:spcBef>
              <a:buFont typeface="Arial" panose="020B0604020202020204" pitchFamily="34" charset="0"/>
              <a:buChar char="•"/>
            </a:pPr>
            <a:r>
              <a:rPr lang="en-US" sz="2800">
                <a:solidFill>
                  <a:srgbClr val="534D57"/>
                </a:solidFill>
              </a:rPr>
              <a:t>Supports IMGs in U.S. GME: J-1 visa sponsorship, well-being, and advocacy</a:t>
            </a:r>
          </a:p>
        </p:txBody>
      </p:sp>
      <p:sp>
        <p:nvSpPr>
          <p:cNvPr id="3" name="Slide Number Placeholder 3">
            <a:extLst>
              <a:ext uri="{FF2B5EF4-FFF2-40B4-BE49-F238E27FC236}">
                <a16:creationId xmlns:a16="http://schemas.microsoft.com/office/drawing/2014/main" id="{FB3DD75A-2636-97E2-E39D-1BC543C67403}"/>
              </a:ext>
            </a:extLst>
          </p:cNvPr>
          <p:cNvSpPr>
            <a:spLocks noGrp="1"/>
          </p:cNvSpPr>
          <p:nvPr>
            <p:ph type="sldNum" sz="quarter" idx="12"/>
          </p:nvPr>
        </p:nvSpPr>
        <p:spPr>
          <a:xfrm>
            <a:off x="11153669" y="6402334"/>
            <a:ext cx="571919" cy="365125"/>
          </a:xfrm>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1575535065"/>
      </p:ext>
    </p:extLst>
  </p:cSld>
  <p:clrMapOvr>
    <a:masterClrMapping/>
  </p:clrMapOvr>
  <p:hf hd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About Intealth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74A7FD5-CA7C-00B1-AAA4-C4449A1B4ED3}"/>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a:t>
            </a:r>
            <a:r>
              <a:rPr lang="en-US" sz="4400" err="1">
                <a:solidFill>
                  <a:schemeClr val="accent1"/>
                </a:solidFill>
                <a:latin typeface="+mj-lt"/>
              </a:rPr>
              <a:t>Intealth</a:t>
            </a:r>
            <a:endParaRPr lang="en-US" sz="4400">
              <a:solidFill>
                <a:schemeClr val="accent1"/>
              </a:solidFill>
              <a:latin typeface="+mj-lt"/>
            </a:endParaRPr>
          </a:p>
        </p:txBody>
      </p:sp>
      <p:sp>
        <p:nvSpPr>
          <p:cNvPr id="2" name="TextBox 1">
            <a:extLst>
              <a:ext uri="{FF2B5EF4-FFF2-40B4-BE49-F238E27FC236}">
                <a16:creationId xmlns:a16="http://schemas.microsoft.com/office/drawing/2014/main" id="{37360A6E-15A7-A0BF-A764-5665E7D12758}"/>
              </a:ext>
            </a:extLst>
          </p:cNvPr>
          <p:cNvSpPr txBox="1"/>
          <p:nvPr userDrawn="1"/>
        </p:nvSpPr>
        <p:spPr>
          <a:xfrm>
            <a:off x="838199" y="1825625"/>
            <a:ext cx="4457281" cy="4226798"/>
          </a:xfrm>
          <a:prstGeom prst="rect">
            <a:avLst/>
          </a:prstGeom>
          <a:noFill/>
        </p:spPr>
        <p:txBody>
          <a:bodyPr wrap="square" rtlCol="0">
            <a:spAutoFit/>
          </a:bodyPr>
          <a:lstStyle/>
          <a:p>
            <a:pPr marL="230188" indent="-230188">
              <a:spcBef>
                <a:spcPts val="1000"/>
              </a:spcBef>
              <a:buFont typeface="Arial" panose="020B0604020202020204" pitchFamily="34" charset="0"/>
              <a:buChar char="•"/>
            </a:pPr>
            <a:r>
              <a:rPr lang="en-US" sz="2800">
                <a:solidFill>
                  <a:srgbClr val="534D57"/>
                </a:solidFill>
              </a:rPr>
              <a:t>Unites ECFMG and FAIMER under a common </a:t>
            </a:r>
            <a:r>
              <a:rPr lang="en-US" sz="2800" b="1" i="1">
                <a:solidFill>
                  <a:srgbClr val="534D57"/>
                </a:solidFill>
              </a:rPr>
              <a:t>Vision</a:t>
            </a:r>
          </a:p>
          <a:p>
            <a:pPr marL="230188" indent="-230188">
              <a:spcBef>
                <a:spcPts val="1000"/>
              </a:spcBef>
              <a:buFont typeface="Arial" panose="020B0604020202020204" pitchFamily="34" charset="0"/>
              <a:buChar char="•"/>
            </a:pPr>
            <a:r>
              <a:rPr lang="en-US" sz="2800" b="1" i="1">
                <a:solidFill>
                  <a:srgbClr val="534D57"/>
                </a:solidFill>
              </a:rPr>
              <a:t>Missions</a:t>
            </a:r>
            <a:r>
              <a:rPr lang="en-US" sz="2800">
                <a:solidFill>
                  <a:srgbClr val="534D57"/>
                </a:solidFill>
              </a:rPr>
              <a:t> aligned to create powerful synergies</a:t>
            </a:r>
          </a:p>
          <a:p>
            <a:pPr marL="230188" indent="-230188">
              <a:spcBef>
                <a:spcPts val="1000"/>
              </a:spcBef>
              <a:buFont typeface="Arial" panose="020B0604020202020204" pitchFamily="34" charset="0"/>
              <a:buChar char="•"/>
            </a:pPr>
            <a:r>
              <a:rPr lang="en-US" sz="2800">
                <a:solidFill>
                  <a:srgbClr val="534D57"/>
                </a:solidFill>
              </a:rPr>
              <a:t>ECFMG and FAIMER operate and offer their respective portfolios of services as divisions of Intealth</a:t>
            </a:r>
          </a:p>
        </p:txBody>
      </p:sp>
      <p:pic>
        <p:nvPicPr>
          <p:cNvPr id="9" name="Picture 8">
            <a:extLst>
              <a:ext uri="{FF2B5EF4-FFF2-40B4-BE49-F238E27FC236}">
                <a16:creationId xmlns:a16="http://schemas.microsoft.com/office/drawing/2014/main" id="{8F64BF72-D497-9352-C032-E3E0E6FE73E9}"/>
              </a:ext>
            </a:extLst>
          </p:cNvPr>
          <p:cNvPicPr>
            <a:picLocks noChangeAspect="1"/>
          </p:cNvPicPr>
          <p:nvPr userDrawn="1"/>
        </p:nvPicPr>
        <p:blipFill>
          <a:blip r:embed="rId2">
            <a:extLst>
              <a:ext uri="{28A0092B-C50C-407E-A947-70E740481C1C}">
                <a14:useLocalDpi xmlns:a14="http://schemas.microsoft.com/office/drawing/2010/main" val="0"/>
              </a:ext>
            </a:extLst>
          </a:blip>
          <a:srcRect t="17237" b="3271"/>
          <a:stretch>
            <a:fillRect/>
          </a:stretch>
        </p:blipFill>
        <p:spPr>
          <a:xfrm>
            <a:off x="5634052" y="1381690"/>
            <a:ext cx="6413223" cy="5098022"/>
          </a:xfrm>
          <a:prstGeom prst="rect">
            <a:avLst/>
          </a:prstGeom>
        </p:spPr>
      </p:pic>
      <p:pic>
        <p:nvPicPr>
          <p:cNvPr id="4" name="Picture 3">
            <a:extLst>
              <a:ext uri="{FF2B5EF4-FFF2-40B4-BE49-F238E27FC236}">
                <a16:creationId xmlns:a16="http://schemas.microsoft.com/office/drawing/2014/main" id="{7E0F0C76-37F3-80E2-F6A8-082BB890E2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0799" y="500468"/>
            <a:ext cx="3114972" cy="881222"/>
          </a:xfrm>
          <a:prstGeom prst="rect">
            <a:avLst/>
          </a:prstGeom>
        </p:spPr>
      </p:pic>
    </p:spTree>
    <p:extLst>
      <p:ext uri="{BB962C8B-B14F-4D97-AF65-F5344CB8AC3E}">
        <p14:creationId xmlns:p14="http://schemas.microsoft.com/office/powerpoint/2010/main" val="24360199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About ECFM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pic>
        <p:nvPicPr>
          <p:cNvPr id="7" name="Picture 6">
            <a:extLst>
              <a:ext uri="{FF2B5EF4-FFF2-40B4-BE49-F238E27FC236}">
                <a16:creationId xmlns:a16="http://schemas.microsoft.com/office/drawing/2014/main" id="{ABD20027-9396-311A-4200-6436FCE57E1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527186" y="887809"/>
            <a:ext cx="3017520" cy="2784516"/>
          </a:xfrm>
          <a:prstGeom prst="rect">
            <a:avLst/>
          </a:prstGeom>
        </p:spPr>
      </p:pic>
      <p:sp>
        <p:nvSpPr>
          <p:cNvPr id="9" name="TextBox 8">
            <a:extLst>
              <a:ext uri="{FF2B5EF4-FFF2-40B4-BE49-F238E27FC236}">
                <a16:creationId xmlns:a16="http://schemas.microsoft.com/office/drawing/2014/main" id="{B675565E-90C8-F204-1098-6C695281BBB5}"/>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ECFMG</a:t>
            </a:r>
          </a:p>
        </p:txBody>
      </p:sp>
      <p:sp>
        <p:nvSpPr>
          <p:cNvPr id="15" name="TextBox 14">
            <a:extLst>
              <a:ext uri="{FF2B5EF4-FFF2-40B4-BE49-F238E27FC236}">
                <a16:creationId xmlns:a16="http://schemas.microsoft.com/office/drawing/2014/main" id="{6714F47D-02AE-3B5A-97BA-4291374ACE03}"/>
              </a:ext>
            </a:extLst>
          </p:cNvPr>
          <p:cNvSpPr txBox="1"/>
          <p:nvPr userDrawn="1"/>
        </p:nvSpPr>
        <p:spPr>
          <a:xfrm>
            <a:off x="838199" y="1785236"/>
            <a:ext cx="7675179" cy="3589701"/>
          </a:xfrm>
          <a:prstGeom prst="rect">
            <a:avLst/>
          </a:prstGeom>
          <a:noFill/>
        </p:spPr>
        <p:txBody>
          <a:bodyPr wrap="square" rtlCol="0">
            <a:spAutoFit/>
          </a:bodyPr>
          <a:lstStyle/>
          <a:p>
            <a:pPr marL="228600" indent="-228600" algn="l">
              <a:lnSpc>
                <a:spcPct val="90000"/>
              </a:lnSpc>
              <a:spcBef>
                <a:spcPts val="1000"/>
              </a:spcBef>
              <a:buFont typeface="Arial" panose="020B0604020202020204" pitchFamily="34" charset="0"/>
              <a:buChar char="•"/>
            </a:pPr>
            <a:r>
              <a:rPr lang="en-US" sz="2600">
                <a:solidFill>
                  <a:srgbClr val="534D57"/>
                </a:solidFill>
              </a:rPr>
              <a:t>Founded in 1956 as a private nonprofit organization; transitioned to a division of Intealth in 2023</a:t>
            </a:r>
          </a:p>
          <a:p>
            <a:pPr marL="228600" indent="-228600" algn="l">
              <a:lnSpc>
                <a:spcPct val="90000"/>
              </a:lnSpc>
              <a:spcBef>
                <a:spcPts val="1000"/>
              </a:spcBef>
              <a:buFont typeface="Arial" panose="020B0604020202020204" pitchFamily="34" charset="0"/>
              <a:buChar char="•"/>
            </a:pPr>
            <a:r>
              <a:rPr lang="en-US" sz="2600">
                <a:solidFill>
                  <a:srgbClr val="534D57"/>
                </a:solidFill>
              </a:rPr>
              <a:t>Assures qualifications of health care professionals:  ECFMG Certification of IMGs who seek U.S. GME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600">
                <a:solidFill>
                  <a:srgbClr val="534D57"/>
                </a:solidFill>
              </a:rPr>
              <a:t>Provides primary-source verification of medical credentials worldwide: Serving international communities of medical educators, regulators, and health care providers</a:t>
            </a:r>
          </a:p>
        </p:txBody>
      </p:sp>
      <p:sp>
        <p:nvSpPr>
          <p:cNvPr id="2" name="Content Placeholder 2">
            <a:extLst>
              <a:ext uri="{FF2B5EF4-FFF2-40B4-BE49-F238E27FC236}">
                <a16:creationId xmlns:a16="http://schemas.microsoft.com/office/drawing/2014/main" id="{FE474322-A958-0C90-7C81-A61CE9885DF6}"/>
              </a:ext>
            </a:extLst>
          </p:cNvPr>
          <p:cNvSpPr txBox="1">
            <a:spLocks/>
          </p:cNvSpPr>
          <p:nvPr userDrawn="1"/>
        </p:nvSpPr>
        <p:spPr>
          <a:xfrm>
            <a:off x="838199" y="5500945"/>
            <a:ext cx="10680525" cy="2167901"/>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90000"/>
              </a:lnSpc>
            </a:pPr>
            <a:r>
              <a:rPr lang="en-US" sz="2600">
                <a:solidFill>
                  <a:srgbClr val="534D57"/>
                </a:solidFill>
              </a:rPr>
              <a:t>Supports IMGs who apply for U.S. GME: Electronic application</a:t>
            </a:r>
          </a:p>
        </p:txBody>
      </p:sp>
    </p:spTree>
    <p:extLst>
      <p:ext uri="{BB962C8B-B14F-4D97-AF65-F5344CB8AC3E}">
        <p14:creationId xmlns:p14="http://schemas.microsoft.com/office/powerpoint/2010/main" val="18844376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bout FAIMER">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pic>
        <p:nvPicPr>
          <p:cNvPr id="7" name="Picture 6">
            <a:extLst>
              <a:ext uri="{FF2B5EF4-FFF2-40B4-BE49-F238E27FC236}">
                <a16:creationId xmlns:a16="http://schemas.microsoft.com/office/drawing/2014/main" id="{90080EDE-301B-6C17-E486-1808E15B3B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220383" y="916257"/>
            <a:ext cx="3291840" cy="2796507"/>
          </a:xfrm>
          <a:prstGeom prst="rect">
            <a:avLst/>
          </a:prstGeom>
        </p:spPr>
      </p:pic>
      <p:sp>
        <p:nvSpPr>
          <p:cNvPr id="8" name="Content Placeholder 2">
            <a:extLst>
              <a:ext uri="{FF2B5EF4-FFF2-40B4-BE49-F238E27FC236}">
                <a16:creationId xmlns:a16="http://schemas.microsoft.com/office/drawing/2014/main" id="{128C4EBC-858D-FF7A-D7D0-36AE5B145E1D}"/>
              </a:ext>
            </a:extLst>
          </p:cNvPr>
          <p:cNvSpPr txBox="1">
            <a:spLocks/>
          </p:cNvSpPr>
          <p:nvPr userDrawn="1"/>
        </p:nvSpPr>
        <p:spPr>
          <a:xfrm>
            <a:off x="838199" y="5034548"/>
            <a:ext cx="10974443" cy="1471877"/>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a:solidFill>
                  <a:srgbClr val="534D57"/>
                </a:solidFill>
              </a:rPr>
              <a:t>Provides authoritative resources on health professions education worldwide: medical schools, regulatory authorities, and accrediting agencies</a:t>
            </a:r>
          </a:p>
        </p:txBody>
      </p:sp>
      <p:sp>
        <p:nvSpPr>
          <p:cNvPr id="9" name="TextBox 8">
            <a:extLst>
              <a:ext uri="{FF2B5EF4-FFF2-40B4-BE49-F238E27FC236}">
                <a16:creationId xmlns:a16="http://schemas.microsoft.com/office/drawing/2014/main" id="{2E0912F6-9463-C4F7-F6F5-855F1747E03A}"/>
              </a:ext>
            </a:extLst>
          </p:cNvPr>
          <p:cNvSpPr txBox="1"/>
          <p:nvPr userDrawn="1"/>
        </p:nvSpPr>
        <p:spPr>
          <a:xfrm>
            <a:off x="838200" y="612249"/>
            <a:ext cx="10515600" cy="769441"/>
          </a:xfrm>
          <a:prstGeom prst="rect">
            <a:avLst/>
          </a:prstGeom>
          <a:noFill/>
        </p:spPr>
        <p:txBody>
          <a:bodyPr wrap="square" rtlCol="0">
            <a:spAutoFit/>
          </a:bodyPr>
          <a:lstStyle/>
          <a:p>
            <a:r>
              <a:rPr lang="en-US" sz="4400">
                <a:solidFill>
                  <a:schemeClr val="accent1"/>
                </a:solidFill>
                <a:latin typeface="+mj-lt"/>
              </a:rPr>
              <a:t>About FAIMER</a:t>
            </a:r>
          </a:p>
        </p:txBody>
      </p:sp>
      <p:sp>
        <p:nvSpPr>
          <p:cNvPr id="2" name="TextBox 1">
            <a:extLst>
              <a:ext uri="{FF2B5EF4-FFF2-40B4-BE49-F238E27FC236}">
                <a16:creationId xmlns:a16="http://schemas.microsoft.com/office/drawing/2014/main" id="{CB3C85A2-5CEE-240B-FACD-0B1C798FB8E4}"/>
              </a:ext>
            </a:extLst>
          </p:cNvPr>
          <p:cNvSpPr txBox="1"/>
          <p:nvPr userDrawn="1"/>
        </p:nvSpPr>
        <p:spPr>
          <a:xfrm>
            <a:off x="838199" y="1804946"/>
            <a:ext cx="7315200" cy="3229602"/>
          </a:xfrm>
          <a:prstGeom prst="rect">
            <a:avLst/>
          </a:prstGeom>
          <a:noFill/>
        </p:spPr>
        <p:txBody>
          <a:bodyPr wrap="square" rtlCol="0">
            <a:spAutoFit/>
          </a:bodyPr>
          <a:lstStyle/>
          <a:p>
            <a:pPr marL="228600" indent="-228600">
              <a:lnSpc>
                <a:spcPct val="90000"/>
              </a:lnSpc>
              <a:spcBef>
                <a:spcPts val="1000"/>
              </a:spcBef>
              <a:buFont typeface="Arial" panose="020B0604020202020204" pitchFamily="34" charset="0"/>
              <a:buChar char="•"/>
            </a:pPr>
            <a:r>
              <a:rPr lang="en-US" sz="2600">
                <a:solidFill>
                  <a:srgbClr val="534D57"/>
                </a:solidFill>
              </a:rPr>
              <a:t>Established as a private nonprofit foundation of ECFMG in 2000; transitioned to a division of Intealth in 2023</a:t>
            </a:r>
          </a:p>
          <a:p>
            <a:pPr marL="228600" indent="-228600">
              <a:lnSpc>
                <a:spcPct val="90000"/>
              </a:lnSpc>
              <a:spcBef>
                <a:spcPts val="1000"/>
              </a:spcBef>
              <a:buFont typeface="Arial" panose="020B0604020202020204" pitchFamily="34" charset="0"/>
              <a:buChar char="•"/>
            </a:pPr>
            <a:r>
              <a:rPr lang="en-US" sz="2600">
                <a:solidFill>
                  <a:srgbClr val="534D57"/>
                </a:solidFill>
              </a:rPr>
              <a:t>Advances health professions education worldwide: Fellowship programs and community of educators</a:t>
            </a:r>
          </a:p>
          <a:p>
            <a:pPr marL="228600" indent="-228600">
              <a:lnSpc>
                <a:spcPct val="90000"/>
              </a:lnSpc>
              <a:spcBef>
                <a:spcPts val="1000"/>
              </a:spcBef>
              <a:buFont typeface="Arial" panose="020B0604020202020204" pitchFamily="34" charset="0"/>
              <a:buChar char="•"/>
            </a:pPr>
            <a:r>
              <a:rPr lang="en-US" sz="2600">
                <a:solidFill>
                  <a:srgbClr val="534D57"/>
                </a:solidFill>
              </a:rPr>
              <a:t>Analyzes needs and contributions of IMGs in U.S.:  data analysis and policy development</a:t>
            </a:r>
          </a:p>
        </p:txBody>
      </p:sp>
    </p:spTree>
    <p:extLst>
      <p:ext uri="{BB962C8B-B14F-4D97-AF65-F5344CB8AC3E}">
        <p14:creationId xmlns:p14="http://schemas.microsoft.com/office/powerpoint/2010/main" val="427446194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544FC-36B1-47B1-A646-E8704C621BA5}"/>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D4CE4E8-8BF0-4B43-9782-80B3CC69034C}"/>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4B2A28C-9D56-4B27-98CF-D6F4E8FDC9A1}"/>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42295522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91349-22A6-4CEA-909C-32B2E5B137C9}"/>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F3A897B4-79E4-4A39-8107-C390266269D5}"/>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4157872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Section or 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5AD8-CF88-4827-8B2D-A9EB533FAF70}"/>
              </a:ext>
            </a:extLst>
          </p:cNvPr>
          <p:cNvSpPr>
            <a:spLocks noGrp="1"/>
          </p:cNvSpPr>
          <p:nvPr>
            <p:ph type="ctrTitle"/>
          </p:nvPr>
        </p:nvSpPr>
        <p:spPr>
          <a:xfrm>
            <a:off x="882502" y="1122363"/>
            <a:ext cx="10426996" cy="2387600"/>
          </a:xfrm>
        </p:spPr>
        <p:txBody>
          <a:bodyPr anchor="b"/>
          <a:lstStyle>
            <a:lvl1pPr algn="ctr">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891479CF-5D28-4D59-BC8A-5F511BF69DF1}"/>
              </a:ext>
            </a:extLst>
          </p:cNvPr>
          <p:cNvSpPr>
            <a:spLocks noGrp="1"/>
          </p:cNvSpPr>
          <p:nvPr>
            <p:ph type="subTitle" idx="1"/>
          </p:nvPr>
        </p:nvSpPr>
        <p:spPr>
          <a:xfrm>
            <a:off x="882502" y="3602038"/>
            <a:ext cx="10426996"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2E0020F4-44FE-437D-ABCC-0FBF18644728}"/>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146852569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0F93-4952-4E96-85CA-61A7B9345C62}"/>
              </a:ext>
            </a:extLst>
          </p:cNvPr>
          <p:cNvSpPr>
            <a:spLocks noGrp="1"/>
          </p:cNvSpPr>
          <p:nvPr>
            <p:ph type="title"/>
          </p:nvPr>
        </p:nvSpPr>
        <p:spPr/>
        <p:txBody>
          <a:bodyPr/>
          <a:lstStyle>
            <a:lvl1pPr>
              <a:defRPr>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F1E8AD-94E7-42DB-B860-71D9B5137BCD}"/>
              </a:ext>
            </a:extLst>
          </p:cNvPr>
          <p:cNvSpPr>
            <a:spLocks noGrp="1"/>
          </p:cNvSpPr>
          <p:nvPr>
            <p:ph sz="half" idx="1"/>
          </p:nvPr>
        </p:nvSpPr>
        <p:spPr>
          <a:xfrm>
            <a:off x="838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D6DC20-C846-4E21-99BC-EA4C9445586A}"/>
              </a:ext>
            </a:extLst>
          </p:cNvPr>
          <p:cNvSpPr>
            <a:spLocks noGrp="1"/>
          </p:cNvSpPr>
          <p:nvPr>
            <p:ph sz="half" idx="2"/>
          </p:nvPr>
        </p:nvSpPr>
        <p:spPr>
          <a:xfrm>
            <a:off x="6172200" y="1825625"/>
            <a:ext cx="5181600" cy="435133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060EE412-D5C7-442A-A5C4-A4EB99CE50BA}"/>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9522950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6AA4C437-EDC2-4F37-9B75-71A454DD85FD}"/>
              </a:ext>
            </a:extLst>
          </p:cNvPr>
          <p:cNvSpPr>
            <a:spLocks noGrp="1"/>
          </p:cNvSpPr>
          <p:nvPr>
            <p:ph sz="quarter" idx="4"/>
          </p:nvPr>
        </p:nvSpPr>
        <p:spPr>
          <a:xfrm>
            <a:off x="6172200" y="2559441"/>
            <a:ext cx="5183188" cy="3657600"/>
          </a:xfrm>
          <a:ln>
            <a:solidFill>
              <a:schemeClr val="accent1"/>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4B15C51-D5C7-4644-8AA8-DB0AD27DD9CC}"/>
              </a:ext>
            </a:extLst>
          </p:cNvPr>
          <p:cNvSpPr>
            <a:spLocks noGrp="1"/>
          </p:cNvSpPr>
          <p:nvPr>
            <p:ph sz="half" idx="2"/>
          </p:nvPr>
        </p:nvSpPr>
        <p:spPr>
          <a:xfrm>
            <a:off x="839788" y="2559361"/>
            <a:ext cx="5180013" cy="3657600"/>
          </a:xfrm>
          <a:ln>
            <a:solidFill>
              <a:schemeClr val="accent1"/>
            </a:solidFill>
          </a:ln>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6597CD24-D462-47FB-857F-8E6B0C6A1FEA}"/>
              </a:ext>
            </a:extLst>
          </p:cNvPr>
          <p:cNvSpPr>
            <a:spLocks noGrp="1"/>
          </p:cNvSpPr>
          <p:nvPr>
            <p:ph type="title"/>
          </p:nvPr>
        </p:nvSpPr>
        <p:spPr>
          <a:xfrm>
            <a:off x="839788" y="365125"/>
            <a:ext cx="10515600" cy="1325563"/>
          </a:xfrm>
        </p:spPr>
        <p:txBody>
          <a:bodyPr/>
          <a:lstStyle>
            <a:lvl1pPr>
              <a:defRPr>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6D85C786-7E61-4342-B253-D372E12D5F9C}"/>
              </a:ext>
            </a:extLst>
          </p:cNvPr>
          <p:cNvSpPr>
            <a:spLocks noGrp="1"/>
          </p:cNvSpPr>
          <p:nvPr>
            <p:ph type="body" idx="1"/>
          </p:nvPr>
        </p:nvSpPr>
        <p:spPr>
          <a:xfrm>
            <a:off x="839787" y="1691174"/>
            <a:ext cx="5184648" cy="775897"/>
          </a:xfrm>
          <a:solidFill>
            <a:schemeClr val="accent4">
              <a:lumMod val="20000"/>
              <a:lumOff val="80000"/>
            </a:schemeClr>
          </a:solidFill>
          <a:ln>
            <a:solidFill>
              <a:schemeClr val="accent1"/>
            </a:solidFill>
          </a:ln>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2A6FBEC6-1631-42BE-AB91-A3B711FD3ADB}"/>
              </a:ext>
            </a:extLst>
          </p:cNvPr>
          <p:cNvSpPr>
            <a:spLocks noGrp="1"/>
          </p:cNvSpPr>
          <p:nvPr>
            <p:ph type="body" sz="quarter" idx="3"/>
          </p:nvPr>
        </p:nvSpPr>
        <p:spPr>
          <a:xfrm>
            <a:off x="6172200" y="1691174"/>
            <a:ext cx="5183188" cy="775897"/>
          </a:xfrm>
          <a:solidFill>
            <a:schemeClr val="accent4">
              <a:lumMod val="20000"/>
              <a:lumOff val="80000"/>
            </a:schemeClr>
          </a:solidFill>
          <a:ln>
            <a:solidFill>
              <a:schemeClr val="accent1"/>
            </a:solidFill>
          </a:ln>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a:extLst>
              <a:ext uri="{FF2B5EF4-FFF2-40B4-BE49-F238E27FC236}">
                <a16:creationId xmlns:a16="http://schemas.microsoft.com/office/drawing/2014/main" id="{DF961349-720E-45A6-9FDA-C8D3FBC05E4C}"/>
              </a:ext>
            </a:extLst>
          </p:cNvPr>
          <p:cNvSpPr>
            <a:spLocks noGrp="1"/>
          </p:cNvSpPr>
          <p:nvPr>
            <p:ph type="sldNum" sz="quarter" idx="12"/>
          </p:nvPr>
        </p:nvSpPr>
        <p:spPr/>
        <p:txBody>
          <a:bodyPr/>
          <a:lstStyle/>
          <a:p>
            <a:fld id="{45457909-7F1D-4E97-86FD-FCEACD2AC378}" type="slidenum">
              <a:rPr lang="en-US" smtClean="0"/>
              <a:t>‹#›</a:t>
            </a:fld>
            <a:endParaRPr lang="en-US"/>
          </a:p>
        </p:txBody>
      </p:sp>
      <p:sp>
        <p:nvSpPr>
          <p:cNvPr id="16" name="Shape 37">
            <a:extLst>
              <a:ext uri="{FF2B5EF4-FFF2-40B4-BE49-F238E27FC236}">
                <a16:creationId xmlns:a16="http://schemas.microsoft.com/office/drawing/2014/main" id="{86BF4F4E-5C95-4E6A-80EA-DD2FE4E8D68D}"/>
              </a:ext>
            </a:extLst>
          </p:cNvPr>
          <p:cNvSpPr/>
          <p:nvPr userDrawn="1"/>
        </p:nvSpPr>
        <p:spPr>
          <a:xfrm>
            <a:off x="836612" y="2461609"/>
            <a:ext cx="42976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34">
            <a:extLst>
              <a:ext uri="{FF2B5EF4-FFF2-40B4-BE49-F238E27FC236}">
                <a16:creationId xmlns:a16="http://schemas.microsoft.com/office/drawing/2014/main" id="{3CFEFDCC-7442-4D22-9216-9196B594EC78}"/>
              </a:ext>
            </a:extLst>
          </p:cNvPr>
          <p:cNvSpPr/>
          <p:nvPr userDrawn="1"/>
        </p:nvSpPr>
        <p:spPr>
          <a:xfrm>
            <a:off x="5114777" y="2461609"/>
            <a:ext cx="9144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276F4713-EC53-494A-A93B-00521F6CCCB8}"/>
              </a:ext>
            </a:extLst>
          </p:cNvPr>
          <p:cNvSpPr/>
          <p:nvPr userDrawn="1"/>
        </p:nvSpPr>
        <p:spPr>
          <a:xfrm>
            <a:off x="6168331" y="2462744"/>
            <a:ext cx="42976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6A127BB8-B6A8-4881-AE3A-375EC733C982}"/>
              </a:ext>
            </a:extLst>
          </p:cNvPr>
          <p:cNvSpPr/>
          <p:nvPr userDrawn="1"/>
        </p:nvSpPr>
        <p:spPr>
          <a:xfrm>
            <a:off x="10446519" y="2462744"/>
            <a:ext cx="9144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228287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6ACF4-B6CD-4EA6-AE43-B3D0EFA18F6E}"/>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1D27D8A-86E0-4A0C-A974-624F36782FA1}"/>
              </a:ext>
            </a:extLst>
          </p:cNvPr>
          <p:cNvSpPr>
            <a:spLocks noGrp="1"/>
          </p:cNvSpPr>
          <p:nvPr>
            <p:ph idx="1"/>
          </p:nvPr>
        </p:nvSpPr>
        <p:spPr>
          <a:xfrm>
            <a:off x="5183188" y="987425"/>
            <a:ext cx="6172200" cy="4873625"/>
          </a:xfrm>
        </p:spPr>
        <p:txBody>
          <a:bodyPr/>
          <a:lstStyle>
            <a:lvl1pPr>
              <a:defRPr sz="3200">
                <a:solidFill>
                  <a:schemeClr val="tx2"/>
                </a:solidFill>
              </a:defRPr>
            </a:lvl1pPr>
            <a:lvl2pPr>
              <a:defRPr sz="2800">
                <a:solidFill>
                  <a:schemeClr val="tx2"/>
                </a:solidFill>
              </a:defRPr>
            </a:lvl2pPr>
            <a:lvl3pPr>
              <a:defRPr sz="2400">
                <a:solidFill>
                  <a:schemeClr val="tx2"/>
                </a:solidFill>
              </a:defRPr>
            </a:lvl3pPr>
            <a:lvl4pPr>
              <a:defRPr sz="2000">
                <a:solidFill>
                  <a:schemeClr val="tx2"/>
                </a:solidFill>
              </a:defRPr>
            </a:lvl4pPr>
            <a:lvl5pPr>
              <a:defRPr sz="2000">
                <a:solidFill>
                  <a:schemeClr val="tx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B717A35-D6E8-4578-B3F0-E7508422E1BB}"/>
              </a:ext>
            </a:extLst>
          </p:cNvPr>
          <p:cNvSpPr>
            <a:spLocks noGrp="1"/>
          </p:cNvSpPr>
          <p:nvPr>
            <p:ph type="body" sz="half" idx="2"/>
          </p:nvPr>
        </p:nvSpPr>
        <p:spPr>
          <a:xfrm>
            <a:off x="839788" y="2267908"/>
            <a:ext cx="3932237" cy="3601080"/>
          </a:xfrm>
        </p:spPr>
        <p:txBody>
          <a:bodyPr>
            <a:normAutofit/>
          </a:bodyPr>
          <a:lstStyle>
            <a:lvl1pPr marL="0" indent="0">
              <a:buNone/>
              <a:defRPr sz="2000">
                <a:solidFill>
                  <a:schemeClr val="accent2">
                    <a:lumMod val="7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EEA83DEC-A881-4C34-94D1-F06777170544}"/>
              </a:ext>
            </a:extLst>
          </p:cNvPr>
          <p:cNvSpPr>
            <a:spLocks noGrp="1"/>
          </p:cNvSpPr>
          <p:nvPr>
            <p:ph type="sldNum" sz="quarter" idx="12"/>
          </p:nvPr>
        </p:nvSpPr>
        <p:spPr/>
        <p:txBody>
          <a:bodyPr/>
          <a:lstStyle/>
          <a:p>
            <a:fld id="{45457909-7F1D-4E97-86FD-FCEACD2AC378}" type="slidenum">
              <a:rPr lang="en-US" smtClean="0"/>
              <a:t>‹#›</a:t>
            </a:fld>
            <a:endParaRPr lang="en-US"/>
          </a:p>
        </p:txBody>
      </p:sp>
      <p:sp>
        <p:nvSpPr>
          <p:cNvPr id="13" name="Shape 37">
            <a:extLst>
              <a:ext uri="{FF2B5EF4-FFF2-40B4-BE49-F238E27FC236}">
                <a16:creationId xmlns:a16="http://schemas.microsoft.com/office/drawing/2014/main" id="{DC96F9C0-9B45-47AB-94FB-3806CD7942D1}"/>
              </a:ext>
            </a:extLst>
          </p:cNvPr>
          <p:cNvSpPr/>
          <p:nvPr userDrawn="1"/>
        </p:nvSpPr>
        <p:spPr>
          <a:xfrm>
            <a:off x="836612" y="2062109"/>
            <a:ext cx="393192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34">
            <a:extLst>
              <a:ext uri="{FF2B5EF4-FFF2-40B4-BE49-F238E27FC236}">
                <a16:creationId xmlns:a16="http://schemas.microsoft.com/office/drawing/2014/main" id="{F2557096-07E3-472D-AA21-ED41C319085F}"/>
              </a:ext>
            </a:extLst>
          </p:cNvPr>
          <p:cNvSpPr/>
          <p:nvPr userDrawn="1"/>
        </p:nvSpPr>
        <p:spPr>
          <a:xfrm>
            <a:off x="3891026" y="2062109"/>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0453827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CB33837-DB7B-403A-8FB2-F0FF883B5877}"/>
              </a:ext>
            </a:extLst>
          </p:cNvPr>
          <p:cNvSpPr/>
          <p:nvPr userDrawn="1"/>
        </p:nvSpPr>
        <p:spPr>
          <a:xfrm>
            <a:off x="0" y="6696635"/>
            <a:ext cx="12192000" cy="1737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9054142-ED13-40CD-A33B-E05B84CA0B8A}"/>
              </a:ext>
            </a:extLst>
          </p:cNvPr>
          <p:cNvSpPr/>
          <p:nvPr userDrawn="1"/>
        </p:nvSpPr>
        <p:spPr>
          <a:xfrm>
            <a:off x="0" y="1"/>
            <a:ext cx="12191990" cy="23816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40000"/>
                  <a:lumOff val="60000"/>
                </a:schemeClr>
              </a:solidFill>
            </a:endParaRPr>
          </a:p>
        </p:txBody>
      </p:sp>
      <p:sp>
        <p:nvSpPr>
          <p:cNvPr id="2" name="Title 1">
            <a:extLst>
              <a:ext uri="{FF2B5EF4-FFF2-40B4-BE49-F238E27FC236}">
                <a16:creationId xmlns:a16="http://schemas.microsoft.com/office/drawing/2014/main" id="{C279724D-1AFB-4894-8765-D3AF47C90FD9}"/>
              </a:ext>
            </a:extLst>
          </p:cNvPr>
          <p:cNvSpPr>
            <a:spLocks noGrp="1"/>
          </p:cNvSpPr>
          <p:nvPr>
            <p:ph type="title" hasCustomPrompt="1"/>
          </p:nvPr>
        </p:nvSpPr>
        <p:spPr>
          <a:xfrm>
            <a:off x="893704" y="558568"/>
            <a:ext cx="7506017" cy="914399"/>
          </a:xfrm>
        </p:spPr>
        <p:txBody>
          <a:bodyPr anchor="b">
            <a:normAutofit/>
          </a:bodyPr>
          <a:lstStyle>
            <a:lvl1pPr>
              <a:defRPr sz="4800">
                <a:solidFill>
                  <a:schemeClr val="bg2"/>
                </a:solidFill>
              </a:defRPr>
            </a:lvl1pPr>
          </a:lstStyle>
          <a:p>
            <a:r>
              <a:rPr lang="en-US"/>
              <a:t>Questions or Comments</a:t>
            </a:r>
          </a:p>
        </p:txBody>
      </p:sp>
      <p:sp>
        <p:nvSpPr>
          <p:cNvPr id="3" name="Text Placeholder 2">
            <a:extLst>
              <a:ext uri="{FF2B5EF4-FFF2-40B4-BE49-F238E27FC236}">
                <a16:creationId xmlns:a16="http://schemas.microsoft.com/office/drawing/2014/main" id="{C47A4296-7C67-460C-A376-C57FA4668920}"/>
              </a:ext>
            </a:extLst>
          </p:cNvPr>
          <p:cNvSpPr>
            <a:spLocks noGrp="1"/>
          </p:cNvSpPr>
          <p:nvPr>
            <p:ph type="body" idx="1" hasCustomPrompt="1"/>
          </p:nvPr>
        </p:nvSpPr>
        <p:spPr>
          <a:xfrm>
            <a:off x="893704" y="1580858"/>
            <a:ext cx="10404534" cy="633556"/>
          </a:xfrm>
        </p:spPr>
        <p:txBody>
          <a:bodyPr/>
          <a:lstStyle>
            <a:lvl1pPr marL="0" indent="0">
              <a:buNone/>
              <a:defRPr sz="2400">
                <a:solidFill>
                  <a:schemeClr val="accent2">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Or a contact us?</a:t>
            </a:r>
          </a:p>
        </p:txBody>
      </p:sp>
      <p:grpSp>
        <p:nvGrpSpPr>
          <p:cNvPr id="7" name="Group 6">
            <a:extLst>
              <a:ext uri="{FF2B5EF4-FFF2-40B4-BE49-F238E27FC236}">
                <a16:creationId xmlns:a16="http://schemas.microsoft.com/office/drawing/2014/main" id="{444638A1-1139-4027-83CF-B89520D078F8}"/>
              </a:ext>
            </a:extLst>
          </p:cNvPr>
          <p:cNvGrpSpPr/>
          <p:nvPr userDrawn="1"/>
        </p:nvGrpSpPr>
        <p:grpSpPr>
          <a:xfrm>
            <a:off x="5" y="2348614"/>
            <a:ext cx="12191995" cy="137160"/>
            <a:chOff x="0" y="4451420"/>
            <a:chExt cx="12191995" cy="102900"/>
          </a:xfrm>
        </p:grpSpPr>
        <p:sp>
          <p:nvSpPr>
            <p:cNvPr id="13" name="Shape 36">
              <a:extLst>
                <a:ext uri="{FF2B5EF4-FFF2-40B4-BE49-F238E27FC236}">
                  <a16:creationId xmlns:a16="http://schemas.microsoft.com/office/drawing/2014/main" id="{CA1EF256-272E-4F0F-8D6C-BCC228942FBA}"/>
                </a:ext>
              </a:extLst>
            </p:cNvPr>
            <p:cNvSpPr/>
            <p:nvPr userDrawn="1"/>
          </p:nvSpPr>
          <p:spPr>
            <a:xfrm>
              <a:off x="0" y="445142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7">
              <a:extLst>
                <a:ext uri="{FF2B5EF4-FFF2-40B4-BE49-F238E27FC236}">
                  <a16:creationId xmlns:a16="http://schemas.microsoft.com/office/drawing/2014/main" id="{3E1B92B2-DFEF-429A-B410-47ECADAA80E2}"/>
                </a:ext>
              </a:extLst>
            </p:cNvPr>
            <p:cNvSpPr/>
            <p:nvPr userDrawn="1"/>
          </p:nvSpPr>
          <p:spPr>
            <a:xfrm>
              <a:off x="893710" y="445142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9" name="Shape 34">
              <a:extLst>
                <a:ext uri="{FF2B5EF4-FFF2-40B4-BE49-F238E27FC236}">
                  <a16:creationId xmlns:a16="http://schemas.microsoft.com/office/drawing/2014/main" id="{1E9A1DD4-6C7E-49FF-A22D-DD91F656C2F5}"/>
                </a:ext>
              </a:extLst>
            </p:cNvPr>
            <p:cNvSpPr/>
            <p:nvPr userDrawn="1"/>
          </p:nvSpPr>
          <p:spPr>
            <a:xfrm>
              <a:off x="10404590" y="445142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0" name="Shape 35">
              <a:extLst>
                <a:ext uri="{FF2B5EF4-FFF2-40B4-BE49-F238E27FC236}">
                  <a16:creationId xmlns:a16="http://schemas.microsoft.com/office/drawing/2014/main" id="{164E2847-90FE-4EC1-8831-A8046EB63BF2}"/>
                </a:ext>
              </a:extLst>
            </p:cNvPr>
            <p:cNvSpPr/>
            <p:nvPr userDrawn="1"/>
          </p:nvSpPr>
          <p:spPr>
            <a:xfrm>
              <a:off x="11298290" y="445142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21" name="Shape 35">
              <a:extLst>
                <a:ext uri="{FF2B5EF4-FFF2-40B4-BE49-F238E27FC236}">
                  <a16:creationId xmlns:a16="http://schemas.microsoft.com/office/drawing/2014/main" id="{F774D149-5AA0-4D89-986F-FA9B7868BFA9}"/>
                </a:ext>
              </a:extLst>
            </p:cNvPr>
            <p:cNvSpPr/>
            <p:nvPr userDrawn="1"/>
          </p:nvSpPr>
          <p:spPr>
            <a:xfrm>
              <a:off x="11463337" y="4451420"/>
              <a:ext cx="728658"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10" name="Content Placeholder 9">
            <a:extLst>
              <a:ext uri="{FF2B5EF4-FFF2-40B4-BE49-F238E27FC236}">
                <a16:creationId xmlns:a16="http://schemas.microsoft.com/office/drawing/2014/main" id="{EE9C9272-7ADF-46C0-8D5C-4F6361CD1C8B}"/>
              </a:ext>
            </a:extLst>
          </p:cNvPr>
          <p:cNvSpPr>
            <a:spLocks noGrp="1"/>
          </p:cNvSpPr>
          <p:nvPr>
            <p:ph sz="quarter" idx="12"/>
          </p:nvPr>
        </p:nvSpPr>
        <p:spPr>
          <a:xfrm>
            <a:off x="893704" y="2722563"/>
            <a:ext cx="10404534" cy="3511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7" name="Picture 26" descr="Icon&#10;&#10;Description automatically generated">
            <a:extLst>
              <a:ext uri="{FF2B5EF4-FFF2-40B4-BE49-F238E27FC236}">
                <a16:creationId xmlns:a16="http://schemas.microsoft.com/office/drawing/2014/main" id="{67DF8A26-1960-4157-8F73-9C41FDE523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47511" y="375687"/>
            <a:ext cx="1280160" cy="1280160"/>
          </a:xfrm>
          <a:prstGeom prst="rect">
            <a:avLst/>
          </a:prstGeom>
        </p:spPr>
      </p:pic>
    </p:spTree>
    <p:extLst>
      <p:ext uri="{BB962C8B-B14F-4D97-AF65-F5344CB8AC3E}">
        <p14:creationId xmlns:p14="http://schemas.microsoft.com/office/powerpoint/2010/main" val="38440920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Template_Copy-&gt;Past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graphicFrame>
        <p:nvGraphicFramePr>
          <p:cNvPr id="5" name="Table 2">
            <a:extLst>
              <a:ext uri="{FF2B5EF4-FFF2-40B4-BE49-F238E27FC236}">
                <a16:creationId xmlns:a16="http://schemas.microsoft.com/office/drawing/2014/main" id="{9E80E935-B2C5-46AF-98C3-4FDC687EE1F1}"/>
              </a:ext>
            </a:extLst>
          </p:cNvPr>
          <p:cNvGraphicFramePr>
            <a:graphicFrameLocks noGrp="1"/>
          </p:cNvGraphicFramePr>
          <p:nvPr userDrawn="1">
            <p:extLst>
              <p:ext uri="{D42A27DB-BD31-4B8C-83A1-F6EECF244321}">
                <p14:modId xmlns:p14="http://schemas.microsoft.com/office/powerpoint/2010/main" val="1777569919"/>
              </p:ext>
            </p:extLst>
          </p:nvPr>
        </p:nvGraphicFramePr>
        <p:xfrm>
          <a:off x="335280" y="1162021"/>
          <a:ext cx="11521440" cy="530352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98494542"/>
                    </a:ext>
                  </a:extLst>
                </a:gridCol>
                <a:gridCol w="2880360">
                  <a:extLst>
                    <a:ext uri="{9D8B030D-6E8A-4147-A177-3AD203B41FA5}">
                      <a16:colId xmlns:a16="http://schemas.microsoft.com/office/drawing/2014/main" val="1712161110"/>
                    </a:ext>
                  </a:extLst>
                </a:gridCol>
                <a:gridCol w="2880360">
                  <a:extLst>
                    <a:ext uri="{9D8B030D-6E8A-4147-A177-3AD203B41FA5}">
                      <a16:colId xmlns:a16="http://schemas.microsoft.com/office/drawing/2014/main" val="676278976"/>
                    </a:ext>
                  </a:extLst>
                </a:gridCol>
                <a:gridCol w="2880360">
                  <a:extLst>
                    <a:ext uri="{9D8B030D-6E8A-4147-A177-3AD203B41FA5}">
                      <a16:colId xmlns:a16="http://schemas.microsoft.com/office/drawing/2014/main" val="4246239971"/>
                    </a:ext>
                  </a:extLst>
                </a:gridCol>
              </a:tblGrid>
              <a:tr h="731520">
                <a:tc>
                  <a:txBody>
                    <a:bodyPr/>
                    <a:lstStyle/>
                    <a:p>
                      <a:pPr algn="ctr"/>
                      <a:endParaRPr lang="en-US" b="0">
                        <a:latin typeface="+mj-lt"/>
                      </a:endParaRPr>
                    </a:p>
                  </a:txBody>
                  <a:tcPr anchor="ctr"/>
                </a:tc>
                <a:tc>
                  <a:txBody>
                    <a:bodyPr/>
                    <a:lstStyle/>
                    <a:p>
                      <a:pPr algn="ctr"/>
                      <a:endParaRPr lang="en-US" b="0">
                        <a:latin typeface="+mj-lt"/>
                      </a:endParaRPr>
                    </a:p>
                  </a:txBody>
                  <a:tcPr anchor="ctr"/>
                </a:tc>
                <a:tc>
                  <a:txBody>
                    <a:bodyPr/>
                    <a:lstStyle/>
                    <a:p>
                      <a:pPr algn="ctr"/>
                      <a:endParaRPr lang="en-US" b="0">
                        <a:latin typeface="+mj-lt"/>
                      </a:endParaRPr>
                    </a:p>
                  </a:txBody>
                  <a:tcPr anchor="ctr"/>
                </a:tc>
                <a:tc>
                  <a:txBody>
                    <a:bodyPr/>
                    <a:lstStyle/>
                    <a:p>
                      <a:pPr algn="ctr"/>
                      <a:endParaRPr lang="en-US" b="0">
                        <a:latin typeface="+mj-lt"/>
                      </a:endParaRPr>
                    </a:p>
                  </a:txBody>
                  <a:tcPr anchor="ctr"/>
                </a:tc>
                <a:extLst>
                  <a:ext uri="{0D108BD9-81ED-4DB2-BD59-A6C34878D82A}">
                    <a16:rowId xmlns:a16="http://schemas.microsoft.com/office/drawing/2014/main" val="3752251527"/>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077662724"/>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888491113"/>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1337914836"/>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426449198"/>
                  </a:ext>
                </a:extLst>
              </a:tr>
              <a:tr h="914400">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b="1">
                        <a:solidFill>
                          <a:srgbClr val="FF0000"/>
                        </a:solidFill>
                      </a:endParaRPr>
                    </a:p>
                  </a:txBody>
                  <a:tcPr/>
                </a:tc>
                <a:extLst>
                  <a:ext uri="{0D108BD9-81ED-4DB2-BD59-A6C34878D82A}">
                    <a16:rowId xmlns:a16="http://schemas.microsoft.com/office/drawing/2014/main" val="303268627"/>
                  </a:ext>
                </a:extLst>
              </a:tr>
            </a:tbl>
          </a:graphicData>
        </a:graphic>
      </p:graphicFrame>
      <p:sp>
        <p:nvSpPr>
          <p:cNvPr id="6" name="Title 1">
            <a:extLst>
              <a:ext uri="{FF2B5EF4-FFF2-40B4-BE49-F238E27FC236}">
                <a16:creationId xmlns:a16="http://schemas.microsoft.com/office/drawing/2014/main" id="{1A86752C-1A6A-4E8C-B618-2A7400F5F5A9}"/>
              </a:ext>
            </a:extLst>
          </p:cNvPr>
          <p:cNvSpPr>
            <a:spLocks noGrp="1"/>
          </p:cNvSpPr>
          <p:nvPr>
            <p:ph type="title"/>
          </p:nvPr>
        </p:nvSpPr>
        <p:spPr>
          <a:xfrm>
            <a:off x="838200" y="356049"/>
            <a:ext cx="10515600" cy="805971"/>
          </a:xfrm>
        </p:spPr>
        <p:txBody>
          <a:bodyPr/>
          <a:lstStyle>
            <a:lvl1pPr>
              <a:defRPr>
                <a:solidFill>
                  <a:schemeClr val="accent1"/>
                </a:solidFill>
              </a:defRPr>
            </a:lvl1pPr>
          </a:lstStyle>
          <a:p>
            <a:r>
              <a:rPr lang="en-US"/>
              <a:t>Click to edit Master title style</a:t>
            </a:r>
          </a:p>
        </p:txBody>
      </p:sp>
    </p:spTree>
    <p:extLst>
      <p:ext uri="{BB962C8B-B14F-4D97-AF65-F5344CB8AC3E}">
        <p14:creationId xmlns:p14="http://schemas.microsoft.com/office/powerpoint/2010/main" val="42212003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White 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p>
            <a:fld id="{45457909-7F1D-4E97-86FD-FCEACD2AC378}" type="slidenum">
              <a:rPr lang="en-US" smtClean="0"/>
              <a:t>‹#›</a:t>
            </a:fld>
            <a:endParaRPr lang="en-US"/>
          </a:p>
        </p:txBody>
      </p:sp>
    </p:spTree>
    <p:extLst>
      <p:ext uri="{BB962C8B-B14F-4D97-AF65-F5344CB8AC3E}">
        <p14:creationId xmlns:p14="http://schemas.microsoft.com/office/powerpoint/2010/main" val="37034930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Purple BG">
    <p:bg>
      <p:bgPr>
        <a:solidFill>
          <a:schemeClr val="accent1"/>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FD453C-952C-4C15-8598-D95F33D2BA4B}"/>
              </a:ext>
            </a:extLst>
          </p:cNvPr>
          <p:cNvSpPr>
            <a:spLocks noGrp="1"/>
          </p:cNvSpPr>
          <p:nvPr>
            <p:ph type="sldNum" sz="quarter" idx="12"/>
          </p:nvPr>
        </p:nvSpPr>
        <p:spPr/>
        <p:txBody>
          <a:bodyPr/>
          <a:lstStyle>
            <a:lvl1pPr>
              <a:defRPr>
                <a:solidFill>
                  <a:schemeClr val="bg1"/>
                </a:solidFill>
              </a:defRPr>
            </a:lvl1pPr>
          </a:lstStyle>
          <a:p>
            <a:fld id="{45457909-7F1D-4E97-86FD-FCEACD2AC378}" type="slidenum">
              <a:rPr lang="en-US" smtClean="0"/>
              <a:pPr/>
              <a:t>‹#›</a:t>
            </a:fld>
            <a:endParaRPr lang="en-US"/>
          </a:p>
        </p:txBody>
      </p:sp>
      <p:grpSp>
        <p:nvGrpSpPr>
          <p:cNvPr id="2" name="Group 1">
            <a:extLst>
              <a:ext uri="{FF2B5EF4-FFF2-40B4-BE49-F238E27FC236}">
                <a16:creationId xmlns:a16="http://schemas.microsoft.com/office/drawing/2014/main" id="{AB1CBE33-E6D5-4B99-B139-F8045D53E4BF}"/>
              </a:ext>
            </a:extLst>
          </p:cNvPr>
          <p:cNvGrpSpPr/>
          <p:nvPr userDrawn="1"/>
        </p:nvGrpSpPr>
        <p:grpSpPr>
          <a:xfrm>
            <a:off x="893710" y="6755100"/>
            <a:ext cx="11298280" cy="102900"/>
            <a:chOff x="893710" y="6755100"/>
            <a:chExt cx="11298280" cy="102900"/>
          </a:xfrm>
        </p:grpSpPr>
        <p:sp>
          <p:nvSpPr>
            <p:cNvPr id="12" name="Shape 37">
              <a:extLst>
                <a:ext uri="{FF2B5EF4-FFF2-40B4-BE49-F238E27FC236}">
                  <a16:creationId xmlns:a16="http://schemas.microsoft.com/office/drawing/2014/main" id="{FCA8B801-3006-4331-A44B-9D5EFD0CA9E4}"/>
                </a:ext>
              </a:extLst>
            </p:cNvPr>
            <p:cNvSpPr/>
            <p:nvPr userDrawn="1"/>
          </p:nvSpPr>
          <p:spPr>
            <a:xfrm>
              <a:off x="893710" y="6755100"/>
              <a:ext cx="951088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34">
              <a:extLst>
                <a:ext uri="{FF2B5EF4-FFF2-40B4-BE49-F238E27FC236}">
                  <a16:creationId xmlns:a16="http://schemas.microsoft.com/office/drawing/2014/main" id="{43F1D9D7-88D5-4745-A034-30CC9B3715DF}"/>
                </a:ext>
              </a:extLst>
            </p:cNvPr>
            <p:cNvSpPr/>
            <p:nvPr userDrawn="1"/>
          </p:nvSpPr>
          <p:spPr>
            <a:xfrm>
              <a:off x="10404590" y="6755100"/>
              <a:ext cx="893700" cy="102900"/>
            </a:xfrm>
            <a:prstGeom prst="rect">
              <a:avLst/>
            </a:prstGeom>
            <a:solidFill>
              <a:schemeClr val="bg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3" name="Shape 35">
              <a:extLst>
                <a:ext uri="{FF2B5EF4-FFF2-40B4-BE49-F238E27FC236}">
                  <a16:creationId xmlns:a16="http://schemas.microsoft.com/office/drawing/2014/main" id="{8C595D14-B97D-40A3-8D71-24AF3D2D562A}"/>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 name="Shape 35">
              <a:extLst>
                <a:ext uri="{FF2B5EF4-FFF2-40B4-BE49-F238E27FC236}">
                  <a16:creationId xmlns:a16="http://schemas.microsoft.com/office/drawing/2014/main" id="{EC79216D-662B-43E8-83A6-5ADC49F70367}"/>
                </a:ext>
              </a:extLst>
            </p:cNvPr>
            <p:cNvSpPr/>
            <p:nvPr userDrawn="1"/>
          </p:nvSpPr>
          <p:spPr>
            <a:xfrm>
              <a:off x="11463338" y="6755100"/>
              <a:ext cx="728652" cy="102900"/>
            </a:xfrm>
            <a:prstGeom prst="rect">
              <a:avLst/>
            </a:prstGeom>
            <a:solidFill>
              <a:srgbClr val="88818B"/>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8" name="Rectangle 7">
            <a:extLst>
              <a:ext uri="{FF2B5EF4-FFF2-40B4-BE49-F238E27FC236}">
                <a16:creationId xmlns:a16="http://schemas.microsoft.com/office/drawing/2014/main" id="{48ACC52A-A7C6-449A-A8D2-70844F411840}"/>
              </a:ext>
            </a:extLst>
          </p:cNvPr>
          <p:cNvSpPr/>
          <p:nvPr userDrawn="1"/>
        </p:nvSpPr>
        <p:spPr>
          <a:xfrm>
            <a:off x="0" y="0"/>
            <a:ext cx="12192000" cy="5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83816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5"/>
        <p:cNvGrpSpPr/>
        <p:nvPr/>
      </p:nvGrpSpPr>
      <p:grpSpPr>
        <a:xfrm>
          <a:off x="0" y="0"/>
          <a:ext cx="0" cy="0"/>
          <a:chOff x="0" y="0"/>
          <a:chExt cx="0" cy="0"/>
        </a:xfrm>
      </p:grpSpPr>
      <p:sp>
        <p:nvSpPr>
          <p:cNvPr id="16" name="Google Shape;1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49714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25"/>
        <p:cNvGrpSpPr/>
        <p:nvPr/>
      </p:nvGrpSpPr>
      <p:grpSpPr>
        <a:xfrm>
          <a:off x="0" y="0"/>
          <a:ext cx="0" cy="0"/>
          <a:chOff x="0" y="0"/>
          <a:chExt cx="0" cy="0"/>
        </a:xfrm>
      </p:grpSpPr>
      <p:sp>
        <p:nvSpPr>
          <p:cNvPr id="26" name="Google Shape;2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8" name="Google Shape;2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48110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1"/>
        <p:cNvGrpSpPr/>
        <p:nvPr/>
      </p:nvGrpSpPr>
      <p:grpSpPr>
        <a:xfrm>
          <a:off x="0" y="0"/>
          <a:ext cx="0" cy="0"/>
          <a:chOff x="0" y="0"/>
          <a:chExt cx="0" cy="0"/>
        </a:xfrm>
      </p:grpSpPr>
      <p:sp>
        <p:nvSpPr>
          <p:cNvPr id="32" name="Google Shape;32;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485905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7"/>
        <p:cNvGrpSpPr/>
        <p:nvPr/>
      </p:nvGrpSpPr>
      <p:grpSpPr>
        <a:xfrm>
          <a:off x="0" y="0"/>
          <a:ext cx="0" cy="0"/>
          <a:chOff x="0" y="0"/>
          <a:chExt cx="0" cy="0"/>
        </a:xfrm>
      </p:grpSpPr>
      <p:sp>
        <p:nvSpPr>
          <p:cNvPr id="38" name="Google Shape;38;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788466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766957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53"/>
        <p:cNvGrpSpPr/>
        <p:nvPr/>
      </p:nvGrpSpPr>
      <p:grpSpPr>
        <a:xfrm>
          <a:off x="0" y="0"/>
          <a:ext cx="0" cy="0"/>
          <a:chOff x="0" y="0"/>
          <a:chExt cx="0" cy="0"/>
        </a:xfrm>
      </p:grpSpPr>
      <p:sp>
        <p:nvSpPr>
          <p:cNvPr id="54" name="Google Shape;5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7896614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8"/>
        <p:cNvGrpSpPr/>
        <p:nvPr/>
      </p:nvGrpSpPr>
      <p:grpSpPr>
        <a:xfrm>
          <a:off x="0" y="0"/>
          <a:ext cx="0" cy="0"/>
          <a:chOff x="0" y="0"/>
          <a:chExt cx="0" cy="0"/>
        </a:xfrm>
      </p:grpSpPr>
      <p:sp>
        <p:nvSpPr>
          <p:cNvPr id="59" name="Google Shape;59;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9329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0"/>
          <p:cNvSpPr>
            <a:spLocks noGrp="1"/>
          </p:cNvSpPr>
          <p:nvPr>
            <p:ph type="pic" idx="2"/>
          </p:nvPr>
        </p:nvSpPr>
        <p:spPr>
          <a:xfrm>
            <a:off x="5183188" y="987425"/>
            <a:ext cx="6172200" cy="4873625"/>
          </a:xfrm>
          <a:prstGeom prst="rect">
            <a:avLst/>
          </a:prstGeom>
          <a:noFill/>
          <a:ln>
            <a:noFill/>
          </a:ln>
        </p:spPr>
      </p:sp>
      <p:sp>
        <p:nvSpPr>
          <p:cNvPr id="68" name="Google Shape;68;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12035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8498882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4045001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8EE06A9-2DC0-A264-A403-90C4BACCFE66}"/>
              </a:ext>
            </a:extLst>
          </p:cNvPr>
          <p:cNvSpPr>
            <a:spLocks noGrp="1"/>
          </p:cNvSpPr>
          <p:nvPr>
            <p:ph type="pic" sz="quarter" idx="10" hasCustomPrompt="1"/>
          </p:nvPr>
        </p:nvSpPr>
        <p:spPr>
          <a:xfrm>
            <a:off x="6983413" y="785813"/>
            <a:ext cx="5032375" cy="5776912"/>
          </a:xfrm>
          <a:prstGeom prst="rect">
            <a:avLst/>
          </a:prstGeom>
        </p:spPr>
        <p:txBody>
          <a:bodyPr/>
          <a:lstStyle>
            <a:lvl1pPr>
              <a:defRPr b="0" i="0">
                <a:latin typeface="Work Sans Light" pitchFamily="2" charset="77"/>
              </a:defRPr>
            </a:lvl1pPr>
          </a:lstStyle>
          <a:p>
            <a:r>
              <a:rPr lang="en-US" dirty="0"/>
              <a:t>Image</a:t>
            </a:r>
          </a:p>
        </p:txBody>
      </p:sp>
    </p:spTree>
    <p:extLst>
      <p:ext uri="{BB962C8B-B14F-4D97-AF65-F5344CB8AC3E}">
        <p14:creationId xmlns:p14="http://schemas.microsoft.com/office/powerpoint/2010/main" val="770320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theme" Target="../theme/theme4.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5.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D598BD-1577-2BCC-40F1-E91A9EE7EBC7}"/>
              </a:ext>
            </a:extLst>
          </p:cNvPr>
          <p:cNvPicPr>
            <a:picLocks noChangeAspect="1"/>
          </p:cNvPicPr>
          <p:nvPr userDrawn="1"/>
        </p:nvPicPr>
        <p:blipFill>
          <a:blip r:embed="rId13"/>
          <a:stretch>
            <a:fillRect/>
          </a:stretch>
        </p:blipFill>
        <p:spPr>
          <a:xfrm>
            <a:off x="-9427" y="0"/>
            <a:ext cx="12187786" cy="6857998"/>
          </a:xfrm>
          <a:prstGeom prst="rect">
            <a:avLst/>
          </a:prstGeom>
        </p:spPr>
      </p:pic>
      <p:sp>
        <p:nvSpPr>
          <p:cNvPr id="2" name="Title Placeholder 1">
            <a:extLst>
              <a:ext uri="{FF2B5EF4-FFF2-40B4-BE49-F238E27FC236}">
                <a16:creationId xmlns:a16="http://schemas.microsoft.com/office/drawing/2014/main" id="{B47CED24-C162-20E0-AD5C-39627B7572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CBED1C-CC0B-11F1-B77B-5ECD25D066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8B2EA-8CDF-8DA4-C161-B85DC31A22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4856B5-5D5C-4F98-954A-871C6BB8939C}" type="datetimeFigureOut">
              <a:rPr lang="en-US" smtClean="0"/>
              <a:t>9/28/26</a:t>
            </a:fld>
            <a:endParaRPr lang="en-US"/>
          </a:p>
        </p:txBody>
      </p:sp>
      <p:sp>
        <p:nvSpPr>
          <p:cNvPr id="5" name="Footer Placeholder 4">
            <a:extLst>
              <a:ext uri="{FF2B5EF4-FFF2-40B4-BE49-F238E27FC236}">
                <a16:creationId xmlns:a16="http://schemas.microsoft.com/office/drawing/2014/main" id="{44660DD0-8C28-F2BD-6DE1-CCF3021E28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6723587-70D4-38E2-514D-FD7D551B1A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E0B5466-0063-4EFD-94F8-B003B289A5CB}" type="slidenum">
              <a:rPr lang="en-US" smtClean="0"/>
              <a:t>‹#›</a:t>
            </a:fld>
            <a:endParaRPr lang="en-US"/>
          </a:p>
        </p:txBody>
      </p:sp>
    </p:spTree>
    <p:extLst>
      <p:ext uri="{BB962C8B-B14F-4D97-AF65-F5344CB8AC3E}">
        <p14:creationId xmlns:p14="http://schemas.microsoft.com/office/powerpoint/2010/main" val="3328392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ABFE03-236C-F055-B2AD-D690BF33CDF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B0E75BC-24F4-4FEE-135E-FB32401BBB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5FDB08-FFF7-17A0-D1B1-3DB90FFD4F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2289CF8-1400-4108-A889-CF60AEB18ED0}" type="datetimeFigureOut">
              <a:rPr lang="en-US" smtClean="0"/>
              <a:t>9/28/26</a:t>
            </a:fld>
            <a:endParaRPr lang="en-US"/>
          </a:p>
        </p:txBody>
      </p:sp>
      <p:sp>
        <p:nvSpPr>
          <p:cNvPr id="5" name="Footer Placeholder 4">
            <a:extLst>
              <a:ext uri="{FF2B5EF4-FFF2-40B4-BE49-F238E27FC236}">
                <a16:creationId xmlns:a16="http://schemas.microsoft.com/office/drawing/2014/main" id="{FA5035E6-E3D3-6BDF-CE77-985699AD90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192858-0AD0-1B14-AF4C-32482A5A0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7162E4A-B46C-4B3D-BC86-8C1316DDD844}" type="slidenum">
              <a:rPr lang="en-US" smtClean="0"/>
              <a:t>‹#›</a:t>
            </a:fld>
            <a:endParaRPr lang="en-US"/>
          </a:p>
        </p:txBody>
      </p:sp>
    </p:spTree>
    <p:extLst>
      <p:ext uri="{BB962C8B-B14F-4D97-AF65-F5344CB8AC3E}">
        <p14:creationId xmlns:p14="http://schemas.microsoft.com/office/powerpoint/2010/main" val="376738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25530-E5A1-415C-9FA9-DCE26D2CA4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03547F-B8E6-48FB-AE7D-C2A886E90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F64A-17A1-4A39-AB7B-BBA43C253E15}"/>
              </a:ext>
            </a:extLst>
          </p:cNvPr>
          <p:cNvSpPr>
            <a:spLocks noGrp="1"/>
          </p:cNvSpPr>
          <p:nvPr>
            <p:ph type="sldNum" sz="quarter" idx="4"/>
          </p:nvPr>
        </p:nvSpPr>
        <p:spPr>
          <a:xfrm>
            <a:off x="11153669" y="6402334"/>
            <a:ext cx="57191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5457909-7F1D-4E97-86FD-FCEACD2AC378}" type="slidenum">
              <a:rPr lang="en-US" smtClean="0"/>
              <a:pPr/>
              <a:t>‹#›</a:t>
            </a:fld>
            <a:endParaRPr lang="en-US"/>
          </a:p>
        </p:txBody>
      </p:sp>
      <p:grpSp>
        <p:nvGrpSpPr>
          <p:cNvPr id="7" name="Group 6">
            <a:extLst>
              <a:ext uri="{FF2B5EF4-FFF2-40B4-BE49-F238E27FC236}">
                <a16:creationId xmlns:a16="http://schemas.microsoft.com/office/drawing/2014/main" id="{3FD3BA8F-3E98-4D86-917C-E95555F04481}"/>
              </a:ext>
            </a:extLst>
          </p:cNvPr>
          <p:cNvGrpSpPr/>
          <p:nvPr userDrawn="1"/>
        </p:nvGrpSpPr>
        <p:grpSpPr>
          <a:xfrm>
            <a:off x="0" y="6755100"/>
            <a:ext cx="12192000" cy="102900"/>
            <a:chOff x="0" y="6755100"/>
            <a:chExt cx="12192000" cy="102900"/>
          </a:xfrm>
        </p:grpSpPr>
        <p:sp>
          <p:nvSpPr>
            <p:cNvPr id="8" name="Shape 34">
              <a:extLst>
                <a:ext uri="{FF2B5EF4-FFF2-40B4-BE49-F238E27FC236}">
                  <a16:creationId xmlns:a16="http://schemas.microsoft.com/office/drawing/2014/main" id="{BDAB2392-9F63-4A91-87EF-CB354ED29055}"/>
                </a:ext>
              </a:extLst>
            </p:cNvPr>
            <p:cNvSpPr/>
            <p:nvPr userDrawn="1"/>
          </p:nvSpPr>
          <p:spPr>
            <a:xfrm>
              <a:off x="10404590" y="6755100"/>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36">
              <a:extLst>
                <a:ext uri="{FF2B5EF4-FFF2-40B4-BE49-F238E27FC236}">
                  <a16:creationId xmlns:a16="http://schemas.microsoft.com/office/drawing/2014/main" id="{940BD22B-6961-4B83-946A-0253272FB2F4}"/>
                </a:ext>
              </a:extLst>
            </p:cNvPr>
            <p:cNvSpPr/>
            <p:nvPr userDrawn="1"/>
          </p:nvSpPr>
          <p:spPr>
            <a:xfrm>
              <a:off x="0" y="675510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 name="Shape 37">
              <a:extLst>
                <a:ext uri="{FF2B5EF4-FFF2-40B4-BE49-F238E27FC236}">
                  <a16:creationId xmlns:a16="http://schemas.microsoft.com/office/drawing/2014/main" id="{1BA3033D-9F4B-4D88-AC98-3DA940C08FA8}"/>
                </a:ext>
              </a:extLst>
            </p:cNvPr>
            <p:cNvSpPr/>
            <p:nvPr userDrawn="1"/>
          </p:nvSpPr>
          <p:spPr>
            <a:xfrm>
              <a:off x="893710" y="6755100"/>
              <a:ext cx="95108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35">
              <a:extLst>
                <a:ext uri="{FF2B5EF4-FFF2-40B4-BE49-F238E27FC236}">
                  <a16:creationId xmlns:a16="http://schemas.microsoft.com/office/drawing/2014/main" id="{E949A19A-77AF-4056-A26A-82E81F2B0A4A}"/>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35">
              <a:extLst>
                <a:ext uri="{FF2B5EF4-FFF2-40B4-BE49-F238E27FC236}">
                  <a16:creationId xmlns:a16="http://schemas.microsoft.com/office/drawing/2014/main" id="{680AF240-0621-40FF-82E5-56419497CB67}"/>
                </a:ext>
              </a:extLst>
            </p:cNvPr>
            <p:cNvSpPr/>
            <p:nvPr userDrawn="1"/>
          </p:nvSpPr>
          <p:spPr>
            <a:xfrm>
              <a:off x="11460480" y="6755100"/>
              <a:ext cx="731520" cy="1029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3" name="Group 12">
            <a:extLst>
              <a:ext uri="{FF2B5EF4-FFF2-40B4-BE49-F238E27FC236}">
                <a16:creationId xmlns:a16="http://schemas.microsoft.com/office/drawing/2014/main" id="{98A17D14-D0BD-4E2B-8751-F2C9282A1DD9}"/>
              </a:ext>
            </a:extLst>
          </p:cNvPr>
          <p:cNvGrpSpPr/>
          <p:nvPr userDrawn="1"/>
        </p:nvGrpSpPr>
        <p:grpSpPr>
          <a:xfrm>
            <a:off x="0" y="-1"/>
            <a:ext cx="12192000" cy="365125"/>
            <a:chOff x="0" y="6755100"/>
            <a:chExt cx="12192000" cy="102900"/>
          </a:xfrm>
        </p:grpSpPr>
        <p:sp>
          <p:nvSpPr>
            <p:cNvPr id="14" name="Shape 34">
              <a:extLst>
                <a:ext uri="{FF2B5EF4-FFF2-40B4-BE49-F238E27FC236}">
                  <a16:creationId xmlns:a16="http://schemas.microsoft.com/office/drawing/2014/main" id="{5450EC20-E93F-4E88-9560-90BF3D784157}"/>
                </a:ext>
              </a:extLst>
            </p:cNvPr>
            <p:cNvSpPr/>
            <p:nvPr userDrawn="1"/>
          </p:nvSpPr>
          <p:spPr>
            <a:xfrm>
              <a:off x="10404590" y="6755100"/>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Shape 36">
              <a:extLst>
                <a:ext uri="{FF2B5EF4-FFF2-40B4-BE49-F238E27FC236}">
                  <a16:creationId xmlns:a16="http://schemas.microsoft.com/office/drawing/2014/main" id="{844D6106-CF00-490D-BC1E-97787AD92C87}"/>
                </a:ext>
              </a:extLst>
            </p:cNvPr>
            <p:cNvSpPr/>
            <p:nvPr userDrawn="1"/>
          </p:nvSpPr>
          <p:spPr>
            <a:xfrm>
              <a:off x="0" y="675510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37">
              <a:extLst>
                <a:ext uri="{FF2B5EF4-FFF2-40B4-BE49-F238E27FC236}">
                  <a16:creationId xmlns:a16="http://schemas.microsoft.com/office/drawing/2014/main" id="{21274FDD-88BD-4F8A-85D9-E6A191806B10}"/>
                </a:ext>
              </a:extLst>
            </p:cNvPr>
            <p:cNvSpPr/>
            <p:nvPr userDrawn="1"/>
          </p:nvSpPr>
          <p:spPr>
            <a:xfrm>
              <a:off x="893710" y="6755100"/>
              <a:ext cx="95108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35">
              <a:extLst>
                <a:ext uri="{FF2B5EF4-FFF2-40B4-BE49-F238E27FC236}">
                  <a16:creationId xmlns:a16="http://schemas.microsoft.com/office/drawing/2014/main" id="{AB93FC6E-2844-4313-9E8C-C2823387BD7F}"/>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5">
              <a:extLst>
                <a:ext uri="{FF2B5EF4-FFF2-40B4-BE49-F238E27FC236}">
                  <a16:creationId xmlns:a16="http://schemas.microsoft.com/office/drawing/2014/main" id="{D0DCF690-7ABE-49C0-B0A3-57C9D9FB65DE}"/>
                </a:ext>
              </a:extLst>
            </p:cNvPr>
            <p:cNvSpPr/>
            <p:nvPr userDrawn="1"/>
          </p:nvSpPr>
          <p:spPr>
            <a:xfrm>
              <a:off x="11460480" y="6755100"/>
              <a:ext cx="731520" cy="1029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
        <p:nvSpPr>
          <p:cNvPr id="4" name="TextBox 3">
            <a:extLst>
              <a:ext uri="{FF2B5EF4-FFF2-40B4-BE49-F238E27FC236}">
                <a16:creationId xmlns:a16="http://schemas.microsoft.com/office/drawing/2014/main" id="{7F89FA8F-EFD1-6207-FDBD-296F51F56B26}"/>
              </a:ext>
            </a:extLst>
          </p:cNvPr>
          <p:cNvSpPr txBox="1"/>
          <p:nvPr userDrawn="1"/>
        </p:nvSpPr>
        <p:spPr>
          <a:xfrm>
            <a:off x="465900" y="6457938"/>
            <a:ext cx="5114925" cy="253916"/>
          </a:xfrm>
          <a:prstGeom prst="rect">
            <a:avLst/>
          </a:prstGeom>
          <a:noFill/>
        </p:spPr>
        <p:txBody>
          <a:bodyPr wrap="square" rtlCol="0">
            <a:spAutoFit/>
          </a:bodyPr>
          <a:lstStyle/>
          <a:p>
            <a:r>
              <a:rPr lang="en-US" sz="1050">
                <a:solidFill>
                  <a:schemeClr val="tx2">
                    <a:lumMod val="60000"/>
                    <a:lumOff val="40000"/>
                  </a:schemeClr>
                </a:solidFill>
              </a:rPr>
              <a:t>Copyright © 2026 by Intealth. All rights reserved.</a:t>
            </a:r>
          </a:p>
        </p:txBody>
      </p:sp>
    </p:spTree>
    <p:extLst>
      <p:ext uri="{BB962C8B-B14F-4D97-AF65-F5344CB8AC3E}">
        <p14:creationId xmlns:p14="http://schemas.microsoft.com/office/powerpoint/2010/main" val="144817550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B25530-E5A1-415C-9FA9-DCE26D2CA4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703547F-B8E6-48FB-AE7D-C2A886E909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700F64A-17A1-4A39-AB7B-BBA43C253E15}"/>
              </a:ext>
            </a:extLst>
          </p:cNvPr>
          <p:cNvSpPr>
            <a:spLocks noGrp="1"/>
          </p:cNvSpPr>
          <p:nvPr>
            <p:ph type="sldNum" sz="quarter" idx="4"/>
          </p:nvPr>
        </p:nvSpPr>
        <p:spPr>
          <a:xfrm>
            <a:off x="11153669" y="6402334"/>
            <a:ext cx="57191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5457909-7F1D-4E97-86FD-FCEACD2AC378}" type="slidenum">
              <a:rPr lang="en-US" smtClean="0"/>
              <a:pPr/>
              <a:t>‹#›</a:t>
            </a:fld>
            <a:endParaRPr lang="en-US"/>
          </a:p>
        </p:txBody>
      </p:sp>
      <p:grpSp>
        <p:nvGrpSpPr>
          <p:cNvPr id="7" name="Group 6">
            <a:extLst>
              <a:ext uri="{FF2B5EF4-FFF2-40B4-BE49-F238E27FC236}">
                <a16:creationId xmlns:a16="http://schemas.microsoft.com/office/drawing/2014/main" id="{3FD3BA8F-3E98-4D86-917C-E95555F04481}"/>
              </a:ext>
            </a:extLst>
          </p:cNvPr>
          <p:cNvGrpSpPr/>
          <p:nvPr userDrawn="1"/>
        </p:nvGrpSpPr>
        <p:grpSpPr>
          <a:xfrm>
            <a:off x="0" y="6755100"/>
            <a:ext cx="12192000" cy="102900"/>
            <a:chOff x="0" y="6755100"/>
            <a:chExt cx="12192000" cy="102900"/>
          </a:xfrm>
        </p:grpSpPr>
        <p:sp>
          <p:nvSpPr>
            <p:cNvPr id="8" name="Shape 34">
              <a:extLst>
                <a:ext uri="{FF2B5EF4-FFF2-40B4-BE49-F238E27FC236}">
                  <a16:creationId xmlns:a16="http://schemas.microsoft.com/office/drawing/2014/main" id="{BDAB2392-9F63-4A91-87EF-CB354ED29055}"/>
                </a:ext>
              </a:extLst>
            </p:cNvPr>
            <p:cNvSpPr/>
            <p:nvPr userDrawn="1"/>
          </p:nvSpPr>
          <p:spPr>
            <a:xfrm>
              <a:off x="10404590" y="6755100"/>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9" name="Shape 36">
              <a:extLst>
                <a:ext uri="{FF2B5EF4-FFF2-40B4-BE49-F238E27FC236}">
                  <a16:creationId xmlns:a16="http://schemas.microsoft.com/office/drawing/2014/main" id="{940BD22B-6961-4B83-946A-0253272FB2F4}"/>
                </a:ext>
              </a:extLst>
            </p:cNvPr>
            <p:cNvSpPr/>
            <p:nvPr userDrawn="1"/>
          </p:nvSpPr>
          <p:spPr>
            <a:xfrm>
              <a:off x="0" y="675510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0" name="Shape 37">
              <a:extLst>
                <a:ext uri="{FF2B5EF4-FFF2-40B4-BE49-F238E27FC236}">
                  <a16:creationId xmlns:a16="http://schemas.microsoft.com/office/drawing/2014/main" id="{1BA3033D-9F4B-4D88-AC98-3DA940C08FA8}"/>
                </a:ext>
              </a:extLst>
            </p:cNvPr>
            <p:cNvSpPr/>
            <p:nvPr userDrawn="1"/>
          </p:nvSpPr>
          <p:spPr>
            <a:xfrm>
              <a:off x="893710" y="6755100"/>
              <a:ext cx="95108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1" name="Shape 35">
              <a:extLst>
                <a:ext uri="{FF2B5EF4-FFF2-40B4-BE49-F238E27FC236}">
                  <a16:creationId xmlns:a16="http://schemas.microsoft.com/office/drawing/2014/main" id="{E949A19A-77AF-4056-A26A-82E81F2B0A4A}"/>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2" name="Shape 35">
              <a:extLst>
                <a:ext uri="{FF2B5EF4-FFF2-40B4-BE49-F238E27FC236}">
                  <a16:creationId xmlns:a16="http://schemas.microsoft.com/office/drawing/2014/main" id="{680AF240-0621-40FF-82E5-56419497CB67}"/>
                </a:ext>
              </a:extLst>
            </p:cNvPr>
            <p:cNvSpPr/>
            <p:nvPr userDrawn="1"/>
          </p:nvSpPr>
          <p:spPr>
            <a:xfrm>
              <a:off x="11460480" y="6755100"/>
              <a:ext cx="731520" cy="1029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grpSp>
        <p:nvGrpSpPr>
          <p:cNvPr id="13" name="Group 12">
            <a:extLst>
              <a:ext uri="{FF2B5EF4-FFF2-40B4-BE49-F238E27FC236}">
                <a16:creationId xmlns:a16="http://schemas.microsoft.com/office/drawing/2014/main" id="{98A17D14-D0BD-4E2B-8751-F2C9282A1DD9}"/>
              </a:ext>
            </a:extLst>
          </p:cNvPr>
          <p:cNvGrpSpPr/>
          <p:nvPr userDrawn="1"/>
        </p:nvGrpSpPr>
        <p:grpSpPr>
          <a:xfrm>
            <a:off x="0" y="-1"/>
            <a:ext cx="12192000" cy="365125"/>
            <a:chOff x="0" y="6755100"/>
            <a:chExt cx="12192000" cy="102900"/>
          </a:xfrm>
        </p:grpSpPr>
        <p:sp>
          <p:nvSpPr>
            <p:cNvPr id="14" name="Shape 34">
              <a:extLst>
                <a:ext uri="{FF2B5EF4-FFF2-40B4-BE49-F238E27FC236}">
                  <a16:creationId xmlns:a16="http://schemas.microsoft.com/office/drawing/2014/main" id="{5450EC20-E93F-4E88-9560-90BF3D784157}"/>
                </a:ext>
              </a:extLst>
            </p:cNvPr>
            <p:cNvSpPr/>
            <p:nvPr userDrawn="1"/>
          </p:nvSpPr>
          <p:spPr>
            <a:xfrm>
              <a:off x="10404590" y="6755100"/>
              <a:ext cx="893700" cy="102900"/>
            </a:xfrm>
            <a:prstGeom prst="rect">
              <a:avLst/>
            </a:prstGeom>
            <a:solidFill>
              <a:schemeClr val="accent2"/>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5" name="Shape 36">
              <a:extLst>
                <a:ext uri="{FF2B5EF4-FFF2-40B4-BE49-F238E27FC236}">
                  <a16:creationId xmlns:a16="http://schemas.microsoft.com/office/drawing/2014/main" id="{844D6106-CF00-490D-BC1E-97787AD92C87}"/>
                </a:ext>
              </a:extLst>
            </p:cNvPr>
            <p:cNvSpPr/>
            <p:nvPr userDrawn="1"/>
          </p:nvSpPr>
          <p:spPr>
            <a:xfrm>
              <a:off x="0" y="6755100"/>
              <a:ext cx="893700" cy="102900"/>
            </a:xfrm>
            <a:prstGeom prst="rect">
              <a:avLst/>
            </a:prstGeom>
            <a:solidFill>
              <a:schemeClr val="accent1">
                <a:lumMod val="40000"/>
                <a:lumOff val="6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6" name="Shape 37">
              <a:extLst>
                <a:ext uri="{FF2B5EF4-FFF2-40B4-BE49-F238E27FC236}">
                  <a16:creationId xmlns:a16="http://schemas.microsoft.com/office/drawing/2014/main" id="{21274FDD-88BD-4F8A-85D9-E6A191806B10}"/>
                </a:ext>
              </a:extLst>
            </p:cNvPr>
            <p:cNvSpPr/>
            <p:nvPr userDrawn="1"/>
          </p:nvSpPr>
          <p:spPr>
            <a:xfrm>
              <a:off x="893710" y="6755100"/>
              <a:ext cx="9510880" cy="102900"/>
            </a:xfrm>
            <a:prstGeom prst="rect">
              <a:avLst/>
            </a:prstGeom>
            <a:solidFill>
              <a:schemeClr val="accent1"/>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7" name="Shape 35">
              <a:extLst>
                <a:ext uri="{FF2B5EF4-FFF2-40B4-BE49-F238E27FC236}">
                  <a16:creationId xmlns:a16="http://schemas.microsoft.com/office/drawing/2014/main" id="{AB93FC6E-2844-4313-9E8C-C2823387BD7F}"/>
                </a:ext>
              </a:extLst>
            </p:cNvPr>
            <p:cNvSpPr/>
            <p:nvPr userDrawn="1"/>
          </p:nvSpPr>
          <p:spPr>
            <a:xfrm>
              <a:off x="11298290" y="6755100"/>
              <a:ext cx="893700" cy="102900"/>
            </a:xfrm>
            <a:prstGeom prst="rect">
              <a:avLst/>
            </a:prstGeom>
            <a:solidFill>
              <a:schemeClr val="accent3"/>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sp>
          <p:nvSpPr>
            <p:cNvPr id="18" name="Shape 35">
              <a:extLst>
                <a:ext uri="{FF2B5EF4-FFF2-40B4-BE49-F238E27FC236}">
                  <a16:creationId xmlns:a16="http://schemas.microsoft.com/office/drawing/2014/main" id="{D0DCF690-7ABE-49C0-B0A3-57C9D9FB65DE}"/>
                </a:ext>
              </a:extLst>
            </p:cNvPr>
            <p:cNvSpPr/>
            <p:nvPr userDrawn="1"/>
          </p:nvSpPr>
          <p:spPr>
            <a:xfrm>
              <a:off x="11460480" y="6755100"/>
              <a:ext cx="731520" cy="102900"/>
            </a:xfrm>
            <a:prstGeom prst="rect">
              <a:avLst/>
            </a:prstGeom>
            <a:solidFill>
              <a:schemeClr val="tx2">
                <a:lumMod val="20000"/>
                <a:lumOff val="80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p>
          </p:txBody>
        </p:sp>
      </p:grpSp>
    </p:spTree>
    <p:extLst>
      <p:ext uri="{BB962C8B-B14F-4D97-AF65-F5344CB8AC3E}">
        <p14:creationId xmlns:p14="http://schemas.microsoft.com/office/powerpoint/2010/main" val="25354589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5133616"/>
      </p:ext>
    </p:extLst>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image" Target="../media/image22.png"/><Relationship Id="rId18" Type="http://schemas.openxmlformats.org/officeDocument/2006/relationships/image" Target="../media/image27.png"/><Relationship Id="rId26" Type="http://schemas.openxmlformats.org/officeDocument/2006/relationships/image" Target="../media/image35.png"/><Relationship Id="rId39" Type="http://schemas.openxmlformats.org/officeDocument/2006/relationships/image" Target="../media/image48.png"/><Relationship Id="rId21" Type="http://schemas.openxmlformats.org/officeDocument/2006/relationships/image" Target="../media/image30.png"/><Relationship Id="rId34" Type="http://schemas.openxmlformats.org/officeDocument/2006/relationships/image" Target="../media/image43.png"/><Relationship Id="rId42" Type="http://schemas.openxmlformats.org/officeDocument/2006/relationships/hyperlink" Target="https://www.aafp.org/residency-program-directors/residency-selection-improvement-initiative-rsii" TargetMode="External"/><Relationship Id="rId7" Type="http://schemas.openxmlformats.org/officeDocument/2006/relationships/image" Target="../media/image16.png"/><Relationship Id="rId2" Type="http://schemas.openxmlformats.org/officeDocument/2006/relationships/notesSlide" Target="../notesSlides/notesSlide1.xml"/><Relationship Id="rId16" Type="http://schemas.openxmlformats.org/officeDocument/2006/relationships/image" Target="../media/image25.png"/><Relationship Id="rId20" Type="http://schemas.openxmlformats.org/officeDocument/2006/relationships/image" Target="../media/image29.png"/><Relationship Id="rId29" Type="http://schemas.openxmlformats.org/officeDocument/2006/relationships/image" Target="../media/image38.png"/><Relationship Id="rId41" Type="http://schemas.openxmlformats.org/officeDocument/2006/relationships/image" Target="../media/image50.png"/><Relationship Id="rId1" Type="http://schemas.openxmlformats.org/officeDocument/2006/relationships/slideLayout" Target="../slideLayouts/slideLayout59.xml"/><Relationship Id="rId6" Type="http://schemas.openxmlformats.org/officeDocument/2006/relationships/image" Target="../media/image15.png"/><Relationship Id="rId11" Type="http://schemas.openxmlformats.org/officeDocument/2006/relationships/image" Target="../media/image20.png"/><Relationship Id="rId24" Type="http://schemas.openxmlformats.org/officeDocument/2006/relationships/image" Target="../media/image33.png"/><Relationship Id="rId32" Type="http://schemas.openxmlformats.org/officeDocument/2006/relationships/image" Target="../media/image41.png"/><Relationship Id="rId37" Type="http://schemas.openxmlformats.org/officeDocument/2006/relationships/image" Target="../media/image46.png"/><Relationship Id="rId40" Type="http://schemas.openxmlformats.org/officeDocument/2006/relationships/image" Target="../media/image49.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28" Type="http://schemas.openxmlformats.org/officeDocument/2006/relationships/image" Target="../media/image37.png"/><Relationship Id="rId36" Type="http://schemas.openxmlformats.org/officeDocument/2006/relationships/image" Target="../media/image45.png"/><Relationship Id="rId10" Type="http://schemas.openxmlformats.org/officeDocument/2006/relationships/image" Target="../media/image19.png"/><Relationship Id="rId19" Type="http://schemas.openxmlformats.org/officeDocument/2006/relationships/image" Target="../media/image28.png"/><Relationship Id="rId31" Type="http://schemas.openxmlformats.org/officeDocument/2006/relationships/image" Target="../media/image40.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png"/><Relationship Id="rId30" Type="http://schemas.openxmlformats.org/officeDocument/2006/relationships/image" Target="../media/image39.png"/><Relationship Id="rId35" Type="http://schemas.openxmlformats.org/officeDocument/2006/relationships/image" Target="../media/image44.png"/><Relationship Id="rId8" Type="http://schemas.openxmlformats.org/officeDocument/2006/relationships/image" Target="../media/image17.png"/><Relationship Id="rId3" Type="http://schemas.openxmlformats.org/officeDocument/2006/relationships/image" Target="../media/image12.png"/><Relationship Id="rId12" Type="http://schemas.openxmlformats.org/officeDocument/2006/relationships/image" Target="../media/image21.png"/><Relationship Id="rId17" Type="http://schemas.openxmlformats.org/officeDocument/2006/relationships/image" Target="../media/image26.png"/><Relationship Id="rId25" Type="http://schemas.openxmlformats.org/officeDocument/2006/relationships/image" Target="../media/image34.png"/><Relationship Id="rId33" Type="http://schemas.openxmlformats.org/officeDocument/2006/relationships/image" Target="../media/image42.png"/><Relationship Id="rId38" Type="http://schemas.openxmlformats.org/officeDocument/2006/relationships/image" Target="../media/image47.png"/></Relationships>
</file>

<file path=ppt/slides/_rels/slide3.xml.rels><?xml version="1.0" encoding="UTF-8" standalone="yes"?>
<Relationships xmlns="http://schemas.openxmlformats.org/package/2006/relationships"><Relationship Id="rId3" Type="http://schemas.openxmlformats.org/officeDocument/2006/relationships/image" Target="../media/image51.org&amp;sz=32"/><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9.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6.png"/><Relationship Id="rId1" Type="http://schemas.openxmlformats.org/officeDocument/2006/relationships/slideLayout" Target="../slideLayouts/slideLayout4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49.xm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58.xml"/><Relationship Id="rId5" Type="http://schemas.openxmlformats.org/officeDocument/2006/relationships/image" Target="../media/image64.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66.png"/><Relationship Id="rId7" Type="http://schemas.openxmlformats.org/officeDocument/2006/relationships/diagramQuickStyle" Target="../diagrams/quickStyle7.xml"/><Relationship Id="rId2" Type="http://schemas.openxmlformats.org/officeDocument/2006/relationships/notesSlide" Target="../notesSlides/notesSlide7.xml"/><Relationship Id="rId1" Type="http://schemas.openxmlformats.org/officeDocument/2006/relationships/slideLayout" Target="../slideLayouts/slideLayout49.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hyperlink" Target="https://www.ecfmg.org/evsp/applying-pre-arrival.html" TargetMode="External"/><Relationship Id="rId9" Type="http://schemas.microsoft.com/office/2007/relationships/diagramDrawing" Target="../diagrams/drawing7.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67.png"/><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2.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9.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5.xml"/><Relationship Id="rId1" Type="http://schemas.openxmlformats.org/officeDocument/2006/relationships/slideLayout" Target="../slideLayouts/slideLayout49.xml"/><Relationship Id="rId4" Type="http://schemas.openxmlformats.org/officeDocument/2006/relationships/image" Target="../media/image72.png"/></Relationships>
</file>

<file path=ppt/slides/_rels/slide4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7.xml"/><Relationship Id="rId1" Type="http://schemas.openxmlformats.org/officeDocument/2006/relationships/slideLayout" Target="../slideLayouts/slideLayout69.xml"/><Relationship Id="rId5" Type="http://schemas.openxmlformats.org/officeDocument/2006/relationships/image" Target="../media/image76.png"/><Relationship Id="rId4" Type="http://schemas.openxmlformats.org/officeDocument/2006/relationships/image" Target="../media/image75.pn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60.xml"/><Relationship Id="rId4" Type="http://schemas.openxmlformats.org/officeDocument/2006/relationships/hyperlink" Target="https://www.afmrd.org/webina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02A88BF-3330-8EA7-A983-C281F00532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6198" y="259246"/>
            <a:ext cx="3599604" cy="2056917"/>
          </a:xfrm>
          <a:prstGeom prst="rect">
            <a:avLst/>
          </a:prstGeom>
        </p:spPr>
      </p:pic>
      <p:sp>
        <p:nvSpPr>
          <p:cNvPr id="2" name="Title 1">
            <a:extLst>
              <a:ext uri="{FF2B5EF4-FFF2-40B4-BE49-F238E27FC236}">
                <a16:creationId xmlns:a16="http://schemas.microsoft.com/office/drawing/2014/main" id="{54EC6535-B30A-1AAB-B5EC-2D8C6904CB87}"/>
              </a:ext>
            </a:extLst>
          </p:cNvPr>
          <p:cNvSpPr>
            <a:spLocks noGrp="1"/>
          </p:cNvSpPr>
          <p:nvPr>
            <p:ph type="ctrTitle"/>
          </p:nvPr>
        </p:nvSpPr>
        <p:spPr>
          <a:xfrm>
            <a:off x="1524000" y="1696521"/>
            <a:ext cx="9144000" cy="2387600"/>
          </a:xfrm>
        </p:spPr>
        <p:txBody>
          <a:bodyPr/>
          <a:lstStyle/>
          <a:p>
            <a:r>
              <a:rPr lang="en-US" dirty="0"/>
              <a:t>IMG Transition to Residency</a:t>
            </a:r>
          </a:p>
        </p:txBody>
      </p:sp>
      <p:sp>
        <p:nvSpPr>
          <p:cNvPr id="3" name="Subtitle 2">
            <a:extLst>
              <a:ext uri="{FF2B5EF4-FFF2-40B4-BE49-F238E27FC236}">
                <a16:creationId xmlns:a16="http://schemas.microsoft.com/office/drawing/2014/main" id="{EBD8BFB4-064F-EC56-74B4-DE1D229AFA62}"/>
              </a:ext>
            </a:extLst>
          </p:cNvPr>
          <p:cNvSpPr>
            <a:spLocks noGrp="1"/>
          </p:cNvSpPr>
          <p:nvPr>
            <p:ph type="subTitle" idx="1"/>
          </p:nvPr>
        </p:nvSpPr>
        <p:spPr>
          <a:xfrm>
            <a:off x="1524000" y="4256550"/>
            <a:ext cx="9144000" cy="1655762"/>
          </a:xfrm>
        </p:spPr>
        <p:txBody>
          <a:bodyPr/>
          <a:lstStyle/>
          <a:p>
            <a:r>
              <a:rPr lang="en-US" dirty="0"/>
              <a:t>Tuesday, September 29, 2026</a:t>
            </a:r>
          </a:p>
        </p:txBody>
      </p:sp>
    </p:spTree>
    <p:extLst>
      <p:ext uri="{BB962C8B-B14F-4D97-AF65-F5344CB8AC3E}">
        <p14:creationId xmlns:p14="http://schemas.microsoft.com/office/powerpoint/2010/main" val="2435163403"/>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B4556-853C-1BFD-4926-1D340FB0BAB4}"/>
            </a:ext>
          </a:extLst>
        </p:cNvPr>
        <p:cNvGrpSpPr/>
        <p:nvPr/>
      </p:nvGrpSpPr>
      <p:grpSpPr>
        <a:xfrm>
          <a:off x="0" y="0"/>
          <a:ext cx="0" cy="0"/>
          <a:chOff x="0" y="0"/>
          <a:chExt cx="0" cy="0"/>
        </a:xfrm>
      </p:grpSpPr>
      <p:pic>
        <p:nvPicPr>
          <p:cNvPr id="10" name="object 10">
            <a:extLst>
              <a:ext uri="{FF2B5EF4-FFF2-40B4-BE49-F238E27FC236}">
                <a16:creationId xmlns:a16="http://schemas.microsoft.com/office/drawing/2014/main" id="{D035C9C0-98BE-3395-8AD3-6BE27837C7C9}"/>
              </a:ext>
            </a:extLst>
          </p:cNvPr>
          <p:cNvPicPr/>
          <p:nvPr/>
        </p:nvPicPr>
        <p:blipFill>
          <a:blip r:embed="rId3" cstate="print"/>
          <a:stretch>
            <a:fillRect/>
          </a:stretch>
        </p:blipFill>
        <p:spPr>
          <a:xfrm>
            <a:off x="12055890" y="50315"/>
            <a:ext cx="134827" cy="134827"/>
          </a:xfrm>
          <a:prstGeom prst="rect">
            <a:avLst/>
          </a:prstGeom>
        </p:spPr>
      </p:pic>
      <p:pic>
        <p:nvPicPr>
          <p:cNvPr id="11" name="object 11">
            <a:extLst>
              <a:ext uri="{FF2B5EF4-FFF2-40B4-BE49-F238E27FC236}">
                <a16:creationId xmlns:a16="http://schemas.microsoft.com/office/drawing/2014/main" id="{85E3CFE7-C3AF-519C-3175-EC95768A988C}"/>
              </a:ext>
            </a:extLst>
          </p:cNvPr>
          <p:cNvPicPr/>
          <p:nvPr/>
        </p:nvPicPr>
        <p:blipFill>
          <a:blip r:embed="rId4" cstate="print"/>
          <a:stretch>
            <a:fillRect/>
          </a:stretch>
        </p:blipFill>
        <p:spPr>
          <a:xfrm>
            <a:off x="11768781" y="50483"/>
            <a:ext cx="131958" cy="134827"/>
          </a:xfrm>
          <a:prstGeom prst="rect">
            <a:avLst/>
          </a:prstGeom>
        </p:spPr>
      </p:pic>
      <p:pic>
        <p:nvPicPr>
          <p:cNvPr id="12" name="object 12">
            <a:extLst>
              <a:ext uri="{FF2B5EF4-FFF2-40B4-BE49-F238E27FC236}">
                <a16:creationId xmlns:a16="http://schemas.microsoft.com/office/drawing/2014/main" id="{D343D42D-E726-D2D9-42BE-255AACBDC50E}"/>
              </a:ext>
            </a:extLst>
          </p:cNvPr>
          <p:cNvPicPr/>
          <p:nvPr/>
        </p:nvPicPr>
        <p:blipFill>
          <a:blip r:embed="rId5" cstate="print"/>
          <a:stretch>
            <a:fillRect/>
          </a:stretch>
        </p:blipFill>
        <p:spPr>
          <a:xfrm>
            <a:off x="11480262" y="50660"/>
            <a:ext cx="131952" cy="134821"/>
          </a:xfrm>
          <a:prstGeom prst="rect">
            <a:avLst/>
          </a:prstGeom>
        </p:spPr>
      </p:pic>
      <p:pic>
        <p:nvPicPr>
          <p:cNvPr id="13" name="object 13">
            <a:extLst>
              <a:ext uri="{FF2B5EF4-FFF2-40B4-BE49-F238E27FC236}">
                <a16:creationId xmlns:a16="http://schemas.microsoft.com/office/drawing/2014/main" id="{42D97665-19C3-6830-D3C2-9E118381A0CA}"/>
              </a:ext>
            </a:extLst>
          </p:cNvPr>
          <p:cNvPicPr/>
          <p:nvPr/>
        </p:nvPicPr>
        <p:blipFill>
          <a:blip r:embed="rId6" cstate="print"/>
          <a:stretch>
            <a:fillRect/>
          </a:stretch>
        </p:blipFill>
        <p:spPr>
          <a:xfrm>
            <a:off x="11190255" y="50831"/>
            <a:ext cx="134884" cy="134821"/>
          </a:xfrm>
          <a:prstGeom prst="rect">
            <a:avLst/>
          </a:prstGeom>
        </p:spPr>
      </p:pic>
      <p:pic>
        <p:nvPicPr>
          <p:cNvPr id="14" name="object 14">
            <a:extLst>
              <a:ext uri="{FF2B5EF4-FFF2-40B4-BE49-F238E27FC236}">
                <a16:creationId xmlns:a16="http://schemas.microsoft.com/office/drawing/2014/main" id="{D74E4FE6-408C-FB18-D63D-35A5ABBBDCAD}"/>
              </a:ext>
            </a:extLst>
          </p:cNvPr>
          <p:cNvPicPr/>
          <p:nvPr/>
        </p:nvPicPr>
        <p:blipFill>
          <a:blip r:embed="rId7" cstate="print"/>
          <a:stretch>
            <a:fillRect/>
          </a:stretch>
        </p:blipFill>
        <p:spPr>
          <a:xfrm>
            <a:off x="10901739" y="50997"/>
            <a:ext cx="134884" cy="134827"/>
          </a:xfrm>
          <a:prstGeom prst="rect">
            <a:avLst/>
          </a:prstGeom>
        </p:spPr>
      </p:pic>
      <p:pic>
        <p:nvPicPr>
          <p:cNvPr id="15" name="object 15">
            <a:extLst>
              <a:ext uri="{FF2B5EF4-FFF2-40B4-BE49-F238E27FC236}">
                <a16:creationId xmlns:a16="http://schemas.microsoft.com/office/drawing/2014/main" id="{3C4E2FCB-82AF-5BE3-9186-7D55731708AA}"/>
              </a:ext>
            </a:extLst>
          </p:cNvPr>
          <p:cNvPicPr/>
          <p:nvPr/>
        </p:nvPicPr>
        <p:blipFill>
          <a:blip r:embed="rId8" cstate="print"/>
          <a:stretch>
            <a:fillRect/>
          </a:stretch>
        </p:blipFill>
        <p:spPr>
          <a:xfrm>
            <a:off x="10613254" y="72683"/>
            <a:ext cx="134827" cy="134827"/>
          </a:xfrm>
          <a:prstGeom prst="rect">
            <a:avLst/>
          </a:prstGeom>
        </p:spPr>
      </p:pic>
      <p:pic>
        <p:nvPicPr>
          <p:cNvPr id="16" name="object 16">
            <a:extLst>
              <a:ext uri="{FF2B5EF4-FFF2-40B4-BE49-F238E27FC236}">
                <a16:creationId xmlns:a16="http://schemas.microsoft.com/office/drawing/2014/main" id="{6ACC3810-2A4B-D81A-838D-EEBFDCFCBEB9}"/>
              </a:ext>
            </a:extLst>
          </p:cNvPr>
          <p:cNvPicPr/>
          <p:nvPr/>
        </p:nvPicPr>
        <p:blipFill>
          <a:blip r:embed="rId9" cstate="print"/>
          <a:stretch>
            <a:fillRect/>
          </a:stretch>
        </p:blipFill>
        <p:spPr>
          <a:xfrm>
            <a:off x="10324682" y="51338"/>
            <a:ext cx="134884" cy="134827"/>
          </a:xfrm>
          <a:prstGeom prst="rect">
            <a:avLst/>
          </a:prstGeom>
        </p:spPr>
      </p:pic>
      <p:pic>
        <p:nvPicPr>
          <p:cNvPr id="17" name="object 17">
            <a:extLst>
              <a:ext uri="{FF2B5EF4-FFF2-40B4-BE49-F238E27FC236}">
                <a16:creationId xmlns:a16="http://schemas.microsoft.com/office/drawing/2014/main" id="{FD442D5B-B588-AD65-C095-513E8F8B273E}"/>
              </a:ext>
            </a:extLst>
          </p:cNvPr>
          <p:cNvPicPr/>
          <p:nvPr/>
        </p:nvPicPr>
        <p:blipFill>
          <a:blip r:embed="rId10" cstate="print"/>
          <a:stretch>
            <a:fillRect/>
          </a:stretch>
        </p:blipFill>
        <p:spPr>
          <a:xfrm>
            <a:off x="10036133" y="51507"/>
            <a:ext cx="134884" cy="134827"/>
          </a:xfrm>
          <a:prstGeom prst="rect">
            <a:avLst/>
          </a:prstGeom>
        </p:spPr>
      </p:pic>
      <p:pic>
        <p:nvPicPr>
          <p:cNvPr id="18" name="object 18">
            <a:extLst>
              <a:ext uri="{FF2B5EF4-FFF2-40B4-BE49-F238E27FC236}">
                <a16:creationId xmlns:a16="http://schemas.microsoft.com/office/drawing/2014/main" id="{EFA23A3C-9FC0-2646-2F5F-20809A016DAE}"/>
              </a:ext>
            </a:extLst>
          </p:cNvPr>
          <p:cNvPicPr/>
          <p:nvPr/>
        </p:nvPicPr>
        <p:blipFill>
          <a:blip r:embed="rId11" cstate="print"/>
          <a:stretch>
            <a:fillRect/>
          </a:stretch>
        </p:blipFill>
        <p:spPr>
          <a:xfrm>
            <a:off x="9747620" y="51677"/>
            <a:ext cx="134884" cy="134827"/>
          </a:xfrm>
          <a:prstGeom prst="rect">
            <a:avLst/>
          </a:prstGeom>
        </p:spPr>
      </p:pic>
      <p:pic>
        <p:nvPicPr>
          <p:cNvPr id="19" name="object 19">
            <a:extLst>
              <a:ext uri="{FF2B5EF4-FFF2-40B4-BE49-F238E27FC236}">
                <a16:creationId xmlns:a16="http://schemas.microsoft.com/office/drawing/2014/main" id="{07F7CFD8-FD71-65B6-53B9-2E7AE151A3F9}"/>
              </a:ext>
            </a:extLst>
          </p:cNvPr>
          <p:cNvPicPr/>
          <p:nvPr/>
        </p:nvPicPr>
        <p:blipFill>
          <a:blip r:embed="rId12" cstate="print"/>
          <a:stretch>
            <a:fillRect/>
          </a:stretch>
        </p:blipFill>
        <p:spPr>
          <a:xfrm>
            <a:off x="9459129" y="51855"/>
            <a:ext cx="134827" cy="134821"/>
          </a:xfrm>
          <a:prstGeom prst="rect">
            <a:avLst/>
          </a:prstGeom>
        </p:spPr>
      </p:pic>
      <p:pic>
        <p:nvPicPr>
          <p:cNvPr id="20" name="object 20">
            <a:extLst>
              <a:ext uri="{FF2B5EF4-FFF2-40B4-BE49-F238E27FC236}">
                <a16:creationId xmlns:a16="http://schemas.microsoft.com/office/drawing/2014/main" id="{884622B3-F772-96B1-F15E-77F506B7C3EB}"/>
              </a:ext>
            </a:extLst>
          </p:cNvPr>
          <p:cNvPicPr/>
          <p:nvPr/>
        </p:nvPicPr>
        <p:blipFill>
          <a:blip r:embed="rId13" cstate="print"/>
          <a:stretch>
            <a:fillRect/>
          </a:stretch>
        </p:blipFill>
        <p:spPr>
          <a:xfrm>
            <a:off x="9170612" y="52024"/>
            <a:ext cx="134827" cy="134827"/>
          </a:xfrm>
          <a:prstGeom prst="rect">
            <a:avLst/>
          </a:prstGeom>
        </p:spPr>
      </p:pic>
      <p:pic>
        <p:nvPicPr>
          <p:cNvPr id="21" name="object 21">
            <a:extLst>
              <a:ext uri="{FF2B5EF4-FFF2-40B4-BE49-F238E27FC236}">
                <a16:creationId xmlns:a16="http://schemas.microsoft.com/office/drawing/2014/main" id="{5998D596-3B7D-819F-FEB2-D8020528B41A}"/>
              </a:ext>
            </a:extLst>
          </p:cNvPr>
          <p:cNvPicPr/>
          <p:nvPr/>
        </p:nvPicPr>
        <p:blipFill>
          <a:blip r:embed="rId14" cstate="print"/>
          <a:stretch>
            <a:fillRect/>
          </a:stretch>
        </p:blipFill>
        <p:spPr>
          <a:xfrm>
            <a:off x="8883509" y="52192"/>
            <a:ext cx="131958" cy="134827"/>
          </a:xfrm>
          <a:prstGeom prst="rect">
            <a:avLst/>
          </a:prstGeom>
        </p:spPr>
      </p:pic>
      <p:pic>
        <p:nvPicPr>
          <p:cNvPr id="22" name="object 22">
            <a:extLst>
              <a:ext uri="{FF2B5EF4-FFF2-40B4-BE49-F238E27FC236}">
                <a16:creationId xmlns:a16="http://schemas.microsoft.com/office/drawing/2014/main" id="{BE072A4F-24DE-1963-E807-E46FB5AC2C91}"/>
              </a:ext>
            </a:extLst>
          </p:cNvPr>
          <p:cNvPicPr/>
          <p:nvPr/>
        </p:nvPicPr>
        <p:blipFill>
          <a:blip r:embed="rId15" cstate="print"/>
          <a:stretch>
            <a:fillRect/>
          </a:stretch>
        </p:blipFill>
        <p:spPr>
          <a:xfrm>
            <a:off x="8594962" y="52361"/>
            <a:ext cx="131958" cy="134827"/>
          </a:xfrm>
          <a:prstGeom prst="rect">
            <a:avLst/>
          </a:prstGeom>
        </p:spPr>
      </p:pic>
      <p:pic>
        <p:nvPicPr>
          <p:cNvPr id="23" name="object 23">
            <a:extLst>
              <a:ext uri="{FF2B5EF4-FFF2-40B4-BE49-F238E27FC236}">
                <a16:creationId xmlns:a16="http://schemas.microsoft.com/office/drawing/2014/main" id="{9234B6AB-9A06-754A-EEBD-6982B919309A}"/>
              </a:ext>
            </a:extLst>
          </p:cNvPr>
          <p:cNvPicPr/>
          <p:nvPr/>
        </p:nvPicPr>
        <p:blipFill>
          <a:blip r:embed="rId16" cstate="print"/>
          <a:stretch>
            <a:fillRect/>
          </a:stretch>
        </p:blipFill>
        <p:spPr>
          <a:xfrm>
            <a:off x="8304975" y="52532"/>
            <a:ext cx="134884" cy="134827"/>
          </a:xfrm>
          <a:prstGeom prst="rect">
            <a:avLst/>
          </a:prstGeom>
        </p:spPr>
      </p:pic>
      <p:pic>
        <p:nvPicPr>
          <p:cNvPr id="24" name="object 24">
            <a:extLst>
              <a:ext uri="{FF2B5EF4-FFF2-40B4-BE49-F238E27FC236}">
                <a16:creationId xmlns:a16="http://schemas.microsoft.com/office/drawing/2014/main" id="{468E852D-21F4-2684-9B3B-90F80F42A5BA}"/>
              </a:ext>
            </a:extLst>
          </p:cNvPr>
          <p:cNvPicPr/>
          <p:nvPr/>
        </p:nvPicPr>
        <p:blipFill>
          <a:blip r:embed="rId17" cstate="print"/>
          <a:stretch>
            <a:fillRect/>
          </a:stretch>
        </p:blipFill>
        <p:spPr>
          <a:xfrm>
            <a:off x="8016465" y="52702"/>
            <a:ext cx="134884" cy="134827"/>
          </a:xfrm>
          <a:prstGeom prst="rect">
            <a:avLst/>
          </a:prstGeom>
        </p:spPr>
      </p:pic>
      <p:pic>
        <p:nvPicPr>
          <p:cNvPr id="25" name="object 25">
            <a:extLst>
              <a:ext uri="{FF2B5EF4-FFF2-40B4-BE49-F238E27FC236}">
                <a16:creationId xmlns:a16="http://schemas.microsoft.com/office/drawing/2014/main" id="{D378AEA4-45A8-29BE-772E-1B73D3154C5C}"/>
              </a:ext>
            </a:extLst>
          </p:cNvPr>
          <p:cNvPicPr/>
          <p:nvPr/>
        </p:nvPicPr>
        <p:blipFill>
          <a:blip r:embed="rId18" cstate="print"/>
          <a:stretch>
            <a:fillRect/>
          </a:stretch>
        </p:blipFill>
        <p:spPr>
          <a:xfrm>
            <a:off x="7727972" y="54305"/>
            <a:ext cx="134827" cy="131958"/>
          </a:xfrm>
          <a:prstGeom prst="rect">
            <a:avLst/>
          </a:prstGeom>
        </p:spPr>
      </p:pic>
      <p:pic>
        <p:nvPicPr>
          <p:cNvPr id="26" name="object 26">
            <a:extLst>
              <a:ext uri="{FF2B5EF4-FFF2-40B4-BE49-F238E27FC236}">
                <a16:creationId xmlns:a16="http://schemas.microsoft.com/office/drawing/2014/main" id="{99B39486-A5C4-2A3F-4861-CB42F7F82C0F}"/>
              </a:ext>
            </a:extLst>
          </p:cNvPr>
          <p:cNvPicPr/>
          <p:nvPr/>
        </p:nvPicPr>
        <p:blipFill>
          <a:blip r:embed="rId19" cstate="print"/>
          <a:stretch>
            <a:fillRect/>
          </a:stretch>
        </p:blipFill>
        <p:spPr>
          <a:xfrm>
            <a:off x="7439403" y="54451"/>
            <a:ext cx="134884" cy="132014"/>
          </a:xfrm>
          <a:prstGeom prst="rect">
            <a:avLst/>
          </a:prstGeom>
        </p:spPr>
      </p:pic>
      <p:pic>
        <p:nvPicPr>
          <p:cNvPr id="27" name="object 27">
            <a:extLst>
              <a:ext uri="{FF2B5EF4-FFF2-40B4-BE49-F238E27FC236}">
                <a16:creationId xmlns:a16="http://schemas.microsoft.com/office/drawing/2014/main" id="{71C1882F-1DFB-E808-4BD5-D20516072AAA}"/>
              </a:ext>
            </a:extLst>
          </p:cNvPr>
          <p:cNvPicPr/>
          <p:nvPr/>
        </p:nvPicPr>
        <p:blipFill>
          <a:blip r:embed="rId20" cstate="print"/>
          <a:stretch>
            <a:fillRect/>
          </a:stretch>
        </p:blipFill>
        <p:spPr>
          <a:xfrm>
            <a:off x="7150890" y="54624"/>
            <a:ext cx="134884" cy="132014"/>
          </a:xfrm>
          <a:prstGeom prst="rect">
            <a:avLst/>
          </a:prstGeom>
        </p:spPr>
      </p:pic>
      <p:pic>
        <p:nvPicPr>
          <p:cNvPr id="28" name="object 28">
            <a:extLst>
              <a:ext uri="{FF2B5EF4-FFF2-40B4-BE49-F238E27FC236}">
                <a16:creationId xmlns:a16="http://schemas.microsoft.com/office/drawing/2014/main" id="{5776E52A-039D-6C9C-1FE1-F035BFDBA4BA}"/>
              </a:ext>
            </a:extLst>
          </p:cNvPr>
          <p:cNvPicPr/>
          <p:nvPr/>
        </p:nvPicPr>
        <p:blipFill>
          <a:blip r:embed="rId21" cstate="print"/>
          <a:stretch>
            <a:fillRect/>
          </a:stretch>
        </p:blipFill>
        <p:spPr>
          <a:xfrm>
            <a:off x="6862341" y="53385"/>
            <a:ext cx="134884" cy="134827"/>
          </a:xfrm>
          <a:prstGeom prst="rect">
            <a:avLst/>
          </a:prstGeom>
        </p:spPr>
      </p:pic>
      <p:pic>
        <p:nvPicPr>
          <p:cNvPr id="29" name="object 29">
            <a:extLst>
              <a:ext uri="{FF2B5EF4-FFF2-40B4-BE49-F238E27FC236}">
                <a16:creationId xmlns:a16="http://schemas.microsoft.com/office/drawing/2014/main" id="{1FAC1D08-D0F2-FAD4-C2D5-A80E22B3037E}"/>
              </a:ext>
            </a:extLst>
          </p:cNvPr>
          <p:cNvPicPr/>
          <p:nvPr/>
        </p:nvPicPr>
        <p:blipFill>
          <a:blip r:embed="rId22" cstate="print"/>
          <a:stretch>
            <a:fillRect/>
          </a:stretch>
        </p:blipFill>
        <p:spPr>
          <a:xfrm>
            <a:off x="6573823" y="53555"/>
            <a:ext cx="134884" cy="134827"/>
          </a:xfrm>
          <a:prstGeom prst="rect">
            <a:avLst/>
          </a:prstGeom>
        </p:spPr>
      </p:pic>
      <p:pic>
        <p:nvPicPr>
          <p:cNvPr id="30" name="object 30">
            <a:extLst>
              <a:ext uri="{FF2B5EF4-FFF2-40B4-BE49-F238E27FC236}">
                <a16:creationId xmlns:a16="http://schemas.microsoft.com/office/drawing/2014/main" id="{44F52F49-E9F5-9122-51A5-D7CBC80DA164}"/>
              </a:ext>
            </a:extLst>
          </p:cNvPr>
          <p:cNvPicPr/>
          <p:nvPr/>
        </p:nvPicPr>
        <p:blipFill>
          <a:blip r:embed="rId23" cstate="print"/>
          <a:stretch>
            <a:fillRect/>
          </a:stretch>
        </p:blipFill>
        <p:spPr>
          <a:xfrm>
            <a:off x="6285335" y="53726"/>
            <a:ext cx="134827" cy="134827"/>
          </a:xfrm>
          <a:prstGeom prst="rect">
            <a:avLst/>
          </a:prstGeom>
        </p:spPr>
      </p:pic>
      <p:pic>
        <p:nvPicPr>
          <p:cNvPr id="31" name="object 31">
            <a:extLst>
              <a:ext uri="{FF2B5EF4-FFF2-40B4-BE49-F238E27FC236}">
                <a16:creationId xmlns:a16="http://schemas.microsoft.com/office/drawing/2014/main" id="{FD55349F-4AD8-E976-64C7-A308D5F82623}"/>
              </a:ext>
            </a:extLst>
          </p:cNvPr>
          <p:cNvPicPr/>
          <p:nvPr/>
        </p:nvPicPr>
        <p:blipFill>
          <a:blip r:embed="rId24" cstate="print"/>
          <a:stretch>
            <a:fillRect/>
          </a:stretch>
        </p:blipFill>
        <p:spPr>
          <a:xfrm>
            <a:off x="5996767" y="53896"/>
            <a:ext cx="134884" cy="134827"/>
          </a:xfrm>
          <a:prstGeom prst="rect">
            <a:avLst/>
          </a:prstGeom>
        </p:spPr>
      </p:pic>
      <p:pic>
        <p:nvPicPr>
          <p:cNvPr id="32" name="object 32">
            <a:extLst>
              <a:ext uri="{FF2B5EF4-FFF2-40B4-BE49-F238E27FC236}">
                <a16:creationId xmlns:a16="http://schemas.microsoft.com/office/drawing/2014/main" id="{C1122295-87C4-4686-8B85-7C2076C821E4}"/>
              </a:ext>
            </a:extLst>
          </p:cNvPr>
          <p:cNvPicPr/>
          <p:nvPr/>
        </p:nvPicPr>
        <p:blipFill>
          <a:blip r:embed="rId25" cstate="print"/>
          <a:stretch>
            <a:fillRect/>
          </a:stretch>
        </p:blipFill>
        <p:spPr>
          <a:xfrm>
            <a:off x="5708281" y="54067"/>
            <a:ext cx="134827" cy="134827"/>
          </a:xfrm>
          <a:prstGeom prst="rect">
            <a:avLst/>
          </a:prstGeom>
        </p:spPr>
      </p:pic>
      <p:pic>
        <p:nvPicPr>
          <p:cNvPr id="33" name="object 33">
            <a:extLst>
              <a:ext uri="{FF2B5EF4-FFF2-40B4-BE49-F238E27FC236}">
                <a16:creationId xmlns:a16="http://schemas.microsoft.com/office/drawing/2014/main" id="{5D6AD326-3EDB-A56A-8375-AA0BBCFC46DD}"/>
              </a:ext>
            </a:extLst>
          </p:cNvPr>
          <p:cNvPicPr/>
          <p:nvPr/>
        </p:nvPicPr>
        <p:blipFill>
          <a:blip r:embed="rId26" cstate="print"/>
          <a:stretch>
            <a:fillRect/>
          </a:stretch>
        </p:blipFill>
        <p:spPr>
          <a:xfrm>
            <a:off x="5419704" y="54243"/>
            <a:ext cx="134884" cy="134821"/>
          </a:xfrm>
          <a:prstGeom prst="rect">
            <a:avLst/>
          </a:prstGeom>
        </p:spPr>
      </p:pic>
      <p:pic>
        <p:nvPicPr>
          <p:cNvPr id="34" name="object 34">
            <a:extLst>
              <a:ext uri="{FF2B5EF4-FFF2-40B4-BE49-F238E27FC236}">
                <a16:creationId xmlns:a16="http://schemas.microsoft.com/office/drawing/2014/main" id="{070EC9CA-13F5-5731-1446-58F610797750}"/>
              </a:ext>
            </a:extLst>
          </p:cNvPr>
          <p:cNvPicPr/>
          <p:nvPr/>
        </p:nvPicPr>
        <p:blipFill>
          <a:blip r:embed="rId27" cstate="print"/>
          <a:stretch>
            <a:fillRect/>
          </a:stretch>
        </p:blipFill>
        <p:spPr>
          <a:xfrm>
            <a:off x="5132646" y="54410"/>
            <a:ext cx="131958" cy="134827"/>
          </a:xfrm>
          <a:prstGeom prst="rect">
            <a:avLst/>
          </a:prstGeom>
        </p:spPr>
      </p:pic>
      <p:pic>
        <p:nvPicPr>
          <p:cNvPr id="35" name="object 35">
            <a:extLst>
              <a:ext uri="{FF2B5EF4-FFF2-40B4-BE49-F238E27FC236}">
                <a16:creationId xmlns:a16="http://schemas.microsoft.com/office/drawing/2014/main" id="{3239D5E7-ACB3-4B74-534F-B4A02DF65D77}"/>
              </a:ext>
            </a:extLst>
          </p:cNvPr>
          <p:cNvPicPr/>
          <p:nvPr/>
        </p:nvPicPr>
        <p:blipFill>
          <a:blip r:embed="rId28" cstate="print"/>
          <a:stretch>
            <a:fillRect/>
          </a:stretch>
        </p:blipFill>
        <p:spPr>
          <a:xfrm>
            <a:off x="4844106" y="54580"/>
            <a:ext cx="131958" cy="134827"/>
          </a:xfrm>
          <a:prstGeom prst="rect">
            <a:avLst/>
          </a:prstGeom>
        </p:spPr>
      </p:pic>
      <p:pic>
        <p:nvPicPr>
          <p:cNvPr id="36" name="object 36">
            <a:extLst>
              <a:ext uri="{FF2B5EF4-FFF2-40B4-BE49-F238E27FC236}">
                <a16:creationId xmlns:a16="http://schemas.microsoft.com/office/drawing/2014/main" id="{7660A656-FDFE-B140-EC0C-AA0F723C2155}"/>
              </a:ext>
            </a:extLst>
          </p:cNvPr>
          <p:cNvPicPr/>
          <p:nvPr/>
        </p:nvPicPr>
        <p:blipFill>
          <a:blip r:embed="rId29" cstate="print"/>
          <a:stretch>
            <a:fillRect/>
          </a:stretch>
        </p:blipFill>
        <p:spPr>
          <a:xfrm>
            <a:off x="4555588" y="54749"/>
            <a:ext cx="131958" cy="134827"/>
          </a:xfrm>
          <a:prstGeom prst="rect">
            <a:avLst/>
          </a:prstGeom>
        </p:spPr>
      </p:pic>
      <p:pic>
        <p:nvPicPr>
          <p:cNvPr id="37" name="object 37">
            <a:extLst>
              <a:ext uri="{FF2B5EF4-FFF2-40B4-BE49-F238E27FC236}">
                <a16:creationId xmlns:a16="http://schemas.microsoft.com/office/drawing/2014/main" id="{89E2DCA2-F5E2-1650-32D5-3638014A09ED}"/>
              </a:ext>
            </a:extLst>
          </p:cNvPr>
          <p:cNvPicPr/>
          <p:nvPr/>
        </p:nvPicPr>
        <p:blipFill>
          <a:blip r:embed="rId30" cstate="print"/>
          <a:stretch>
            <a:fillRect/>
          </a:stretch>
        </p:blipFill>
        <p:spPr>
          <a:xfrm>
            <a:off x="4267043" y="54920"/>
            <a:ext cx="131958" cy="134827"/>
          </a:xfrm>
          <a:prstGeom prst="rect">
            <a:avLst/>
          </a:prstGeom>
        </p:spPr>
      </p:pic>
      <p:pic>
        <p:nvPicPr>
          <p:cNvPr id="38" name="object 38">
            <a:extLst>
              <a:ext uri="{FF2B5EF4-FFF2-40B4-BE49-F238E27FC236}">
                <a16:creationId xmlns:a16="http://schemas.microsoft.com/office/drawing/2014/main" id="{B34B628A-4F78-1CAB-C1AD-2A169C06D236}"/>
              </a:ext>
            </a:extLst>
          </p:cNvPr>
          <p:cNvPicPr/>
          <p:nvPr/>
        </p:nvPicPr>
        <p:blipFill>
          <a:blip r:embed="rId31" cstate="print"/>
          <a:stretch>
            <a:fillRect/>
          </a:stretch>
        </p:blipFill>
        <p:spPr>
          <a:xfrm>
            <a:off x="3977096" y="55090"/>
            <a:ext cx="134821" cy="134827"/>
          </a:xfrm>
          <a:prstGeom prst="rect">
            <a:avLst/>
          </a:prstGeom>
        </p:spPr>
      </p:pic>
      <p:pic>
        <p:nvPicPr>
          <p:cNvPr id="39" name="object 39">
            <a:extLst>
              <a:ext uri="{FF2B5EF4-FFF2-40B4-BE49-F238E27FC236}">
                <a16:creationId xmlns:a16="http://schemas.microsoft.com/office/drawing/2014/main" id="{411CCD07-2068-62FB-739B-B7C28F7BBA3E}"/>
              </a:ext>
            </a:extLst>
          </p:cNvPr>
          <p:cNvPicPr/>
          <p:nvPr/>
        </p:nvPicPr>
        <p:blipFill>
          <a:blip r:embed="rId32" cstate="print"/>
          <a:stretch>
            <a:fillRect/>
          </a:stretch>
        </p:blipFill>
        <p:spPr>
          <a:xfrm>
            <a:off x="3688575" y="55261"/>
            <a:ext cx="134827" cy="134827"/>
          </a:xfrm>
          <a:prstGeom prst="rect">
            <a:avLst/>
          </a:prstGeom>
        </p:spPr>
      </p:pic>
      <p:pic>
        <p:nvPicPr>
          <p:cNvPr id="40" name="object 40">
            <a:extLst>
              <a:ext uri="{FF2B5EF4-FFF2-40B4-BE49-F238E27FC236}">
                <a16:creationId xmlns:a16="http://schemas.microsoft.com/office/drawing/2014/main" id="{E1C111F9-F5B8-D998-16FD-5FB8EC13A7FC}"/>
              </a:ext>
            </a:extLst>
          </p:cNvPr>
          <p:cNvPicPr/>
          <p:nvPr/>
        </p:nvPicPr>
        <p:blipFill>
          <a:blip r:embed="rId33" cstate="print"/>
          <a:stretch>
            <a:fillRect/>
          </a:stretch>
        </p:blipFill>
        <p:spPr>
          <a:xfrm>
            <a:off x="3400033" y="56868"/>
            <a:ext cx="134827" cy="131958"/>
          </a:xfrm>
          <a:prstGeom prst="rect">
            <a:avLst/>
          </a:prstGeom>
        </p:spPr>
      </p:pic>
      <p:pic>
        <p:nvPicPr>
          <p:cNvPr id="41" name="object 41">
            <a:extLst>
              <a:ext uri="{FF2B5EF4-FFF2-40B4-BE49-F238E27FC236}">
                <a16:creationId xmlns:a16="http://schemas.microsoft.com/office/drawing/2014/main" id="{458E8B8A-F260-E6C5-9B27-99F568676528}"/>
              </a:ext>
            </a:extLst>
          </p:cNvPr>
          <p:cNvPicPr/>
          <p:nvPr/>
        </p:nvPicPr>
        <p:blipFill>
          <a:blip r:embed="rId34" cstate="print"/>
          <a:stretch>
            <a:fillRect/>
          </a:stretch>
        </p:blipFill>
        <p:spPr>
          <a:xfrm>
            <a:off x="3111456" y="57011"/>
            <a:ext cx="134884" cy="132014"/>
          </a:xfrm>
          <a:prstGeom prst="rect">
            <a:avLst/>
          </a:prstGeom>
        </p:spPr>
      </p:pic>
      <p:pic>
        <p:nvPicPr>
          <p:cNvPr id="42" name="object 42">
            <a:extLst>
              <a:ext uri="{FF2B5EF4-FFF2-40B4-BE49-F238E27FC236}">
                <a16:creationId xmlns:a16="http://schemas.microsoft.com/office/drawing/2014/main" id="{24B492D1-D96D-636F-F21D-B3794F6CBAA5}"/>
              </a:ext>
            </a:extLst>
          </p:cNvPr>
          <p:cNvPicPr/>
          <p:nvPr/>
        </p:nvPicPr>
        <p:blipFill>
          <a:blip r:embed="rId35" cstate="print"/>
          <a:stretch>
            <a:fillRect/>
          </a:stretch>
        </p:blipFill>
        <p:spPr>
          <a:xfrm>
            <a:off x="2822943" y="57180"/>
            <a:ext cx="134884" cy="132014"/>
          </a:xfrm>
          <a:prstGeom prst="rect">
            <a:avLst/>
          </a:prstGeom>
        </p:spPr>
      </p:pic>
      <p:pic>
        <p:nvPicPr>
          <p:cNvPr id="43" name="object 43">
            <a:extLst>
              <a:ext uri="{FF2B5EF4-FFF2-40B4-BE49-F238E27FC236}">
                <a16:creationId xmlns:a16="http://schemas.microsoft.com/office/drawing/2014/main" id="{94AA9CA6-CD41-A082-575C-92D3404D6246}"/>
              </a:ext>
            </a:extLst>
          </p:cNvPr>
          <p:cNvPicPr/>
          <p:nvPr/>
        </p:nvPicPr>
        <p:blipFill>
          <a:blip r:embed="rId36" cstate="print"/>
          <a:stretch>
            <a:fillRect/>
          </a:stretch>
        </p:blipFill>
        <p:spPr>
          <a:xfrm>
            <a:off x="2534457" y="57377"/>
            <a:ext cx="134827" cy="131958"/>
          </a:xfrm>
          <a:prstGeom prst="rect">
            <a:avLst/>
          </a:prstGeom>
        </p:spPr>
      </p:pic>
      <p:pic>
        <p:nvPicPr>
          <p:cNvPr id="44" name="object 44">
            <a:extLst>
              <a:ext uri="{FF2B5EF4-FFF2-40B4-BE49-F238E27FC236}">
                <a16:creationId xmlns:a16="http://schemas.microsoft.com/office/drawing/2014/main" id="{784106EA-A55B-1F91-C67D-A51197B15100}"/>
              </a:ext>
            </a:extLst>
          </p:cNvPr>
          <p:cNvPicPr/>
          <p:nvPr/>
        </p:nvPicPr>
        <p:blipFill>
          <a:blip r:embed="rId35" cstate="print"/>
          <a:stretch>
            <a:fillRect/>
          </a:stretch>
        </p:blipFill>
        <p:spPr>
          <a:xfrm>
            <a:off x="2245875" y="57520"/>
            <a:ext cx="134884" cy="132014"/>
          </a:xfrm>
          <a:prstGeom prst="rect">
            <a:avLst/>
          </a:prstGeom>
        </p:spPr>
      </p:pic>
      <p:pic>
        <p:nvPicPr>
          <p:cNvPr id="45" name="object 45">
            <a:extLst>
              <a:ext uri="{FF2B5EF4-FFF2-40B4-BE49-F238E27FC236}">
                <a16:creationId xmlns:a16="http://schemas.microsoft.com/office/drawing/2014/main" id="{87D5118E-F694-74A9-D2E2-16867AD401CF}"/>
              </a:ext>
            </a:extLst>
          </p:cNvPr>
          <p:cNvPicPr/>
          <p:nvPr/>
        </p:nvPicPr>
        <p:blipFill>
          <a:blip r:embed="rId37" cstate="print"/>
          <a:stretch>
            <a:fillRect/>
          </a:stretch>
        </p:blipFill>
        <p:spPr>
          <a:xfrm>
            <a:off x="1957331" y="54920"/>
            <a:ext cx="134884" cy="134827"/>
          </a:xfrm>
          <a:prstGeom prst="rect">
            <a:avLst/>
          </a:prstGeom>
        </p:spPr>
      </p:pic>
      <p:pic>
        <p:nvPicPr>
          <p:cNvPr id="46" name="object 46">
            <a:extLst>
              <a:ext uri="{FF2B5EF4-FFF2-40B4-BE49-F238E27FC236}">
                <a16:creationId xmlns:a16="http://schemas.microsoft.com/office/drawing/2014/main" id="{CFCA0C67-476D-5D28-AA0C-9DEC5D5D4471}"/>
              </a:ext>
            </a:extLst>
          </p:cNvPr>
          <p:cNvPicPr/>
          <p:nvPr/>
        </p:nvPicPr>
        <p:blipFill>
          <a:blip r:embed="rId31" cstate="print"/>
          <a:stretch>
            <a:fillRect/>
          </a:stretch>
        </p:blipFill>
        <p:spPr>
          <a:xfrm>
            <a:off x="1668847" y="55090"/>
            <a:ext cx="134821" cy="134827"/>
          </a:xfrm>
          <a:prstGeom prst="rect">
            <a:avLst/>
          </a:prstGeom>
        </p:spPr>
      </p:pic>
      <p:pic>
        <p:nvPicPr>
          <p:cNvPr id="47" name="object 47">
            <a:extLst>
              <a:ext uri="{FF2B5EF4-FFF2-40B4-BE49-F238E27FC236}">
                <a16:creationId xmlns:a16="http://schemas.microsoft.com/office/drawing/2014/main" id="{37B81513-38EF-03E1-C5D2-B334DFD4290C}"/>
              </a:ext>
            </a:extLst>
          </p:cNvPr>
          <p:cNvPicPr/>
          <p:nvPr/>
        </p:nvPicPr>
        <p:blipFill>
          <a:blip r:embed="rId38" cstate="print"/>
          <a:stretch>
            <a:fillRect/>
          </a:stretch>
        </p:blipFill>
        <p:spPr>
          <a:xfrm>
            <a:off x="1381760" y="55261"/>
            <a:ext cx="131958" cy="134827"/>
          </a:xfrm>
          <a:prstGeom prst="rect">
            <a:avLst/>
          </a:prstGeom>
        </p:spPr>
      </p:pic>
      <p:pic>
        <p:nvPicPr>
          <p:cNvPr id="48" name="object 48">
            <a:extLst>
              <a:ext uri="{FF2B5EF4-FFF2-40B4-BE49-F238E27FC236}">
                <a16:creationId xmlns:a16="http://schemas.microsoft.com/office/drawing/2014/main" id="{5BEF361A-65EC-8937-6812-F082706591FC}"/>
              </a:ext>
            </a:extLst>
          </p:cNvPr>
          <p:cNvPicPr/>
          <p:nvPr/>
        </p:nvPicPr>
        <p:blipFill>
          <a:blip r:embed="rId39" cstate="print"/>
          <a:stretch>
            <a:fillRect/>
          </a:stretch>
        </p:blipFill>
        <p:spPr>
          <a:xfrm>
            <a:off x="1091785" y="55437"/>
            <a:ext cx="134827" cy="134821"/>
          </a:xfrm>
          <a:prstGeom prst="rect">
            <a:avLst/>
          </a:prstGeom>
        </p:spPr>
      </p:pic>
      <p:pic>
        <p:nvPicPr>
          <p:cNvPr id="49" name="object 49">
            <a:extLst>
              <a:ext uri="{FF2B5EF4-FFF2-40B4-BE49-F238E27FC236}">
                <a16:creationId xmlns:a16="http://schemas.microsoft.com/office/drawing/2014/main" id="{5EAEFA44-0318-F47C-FDAE-11C6C8BB707A}"/>
              </a:ext>
            </a:extLst>
          </p:cNvPr>
          <p:cNvPicPr/>
          <p:nvPr/>
        </p:nvPicPr>
        <p:blipFill>
          <a:blip r:embed="rId40" cstate="print"/>
          <a:stretch>
            <a:fillRect/>
          </a:stretch>
        </p:blipFill>
        <p:spPr>
          <a:xfrm>
            <a:off x="803208" y="55605"/>
            <a:ext cx="134884" cy="134827"/>
          </a:xfrm>
          <a:prstGeom prst="rect">
            <a:avLst/>
          </a:prstGeom>
        </p:spPr>
      </p:pic>
      <p:pic>
        <p:nvPicPr>
          <p:cNvPr id="50" name="object 50">
            <a:extLst>
              <a:ext uri="{FF2B5EF4-FFF2-40B4-BE49-F238E27FC236}">
                <a16:creationId xmlns:a16="http://schemas.microsoft.com/office/drawing/2014/main" id="{5E9B064D-C1E0-39AF-4813-BCFF66FA84CC}"/>
              </a:ext>
            </a:extLst>
          </p:cNvPr>
          <p:cNvPicPr/>
          <p:nvPr/>
        </p:nvPicPr>
        <p:blipFill>
          <a:blip r:embed="rId35" cstate="print"/>
          <a:stretch>
            <a:fillRect/>
          </a:stretch>
        </p:blipFill>
        <p:spPr>
          <a:xfrm>
            <a:off x="514695" y="57180"/>
            <a:ext cx="134884" cy="132014"/>
          </a:xfrm>
          <a:prstGeom prst="rect">
            <a:avLst/>
          </a:prstGeom>
        </p:spPr>
      </p:pic>
      <p:pic>
        <p:nvPicPr>
          <p:cNvPr id="51" name="object 51">
            <a:extLst>
              <a:ext uri="{FF2B5EF4-FFF2-40B4-BE49-F238E27FC236}">
                <a16:creationId xmlns:a16="http://schemas.microsoft.com/office/drawing/2014/main" id="{51ECEC0A-ACE3-528B-1548-9D823CDF58F5}"/>
              </a:ext>
            </a:extLst>
          </p:cNvPr>
          <p:cNvPicPr/>
          <p:nvPr/>
        </p:nvPicPr>
        <p:blipFill>
          <a:blip r:embed="rId36" cstate="print"/>
          <a:stretch>
            <a:fillRect/>
          </a:stretch>
        </p:blipFill>
        <p:spPr>
          <a:xfrm>
            <a:off x="226207" y="57377"/>
            <a:ext cx="134827" cy="131958"/>
          </a:xfrm>
          <a:prstGeom prst="rect">
            <a:avLst/>
          </a:prstGeom>
        </p:spPr>
      </p:pic>
      <p:pic>
        <p:nvPicPr>
          <p:cNvPr id="52" name="object 52">
            <a:extLst>
              <a:ext uri="{FF2B5EF4-FFF2-40B4-BE49-F238E27FC236}">
                <a16:creationId xmlns:a16="http://schemas.microsoft.com/office/drawing/2014/main" id="{BE593B6B-12DF-5E8D-CB0C-38F4A1852321}"/>
              </a:ext>
            </a:extLst>
          </p:cNvPr>
          <p:cNvPicPr/>
          <p:nvPr/>
        </p:nvPicPr>
        <p:blipFill>
          <a:blip r:embed="rId41" cstate="print"/>
          <a:stretch>
            <a:fillRect/>
          </a:stretch>
        </p:blipFill>
        <p:spPr>
          <a:xfrm>
            <a:off x="1284" y="58000"/>
            <a:ext cx="71226" cy="131055"/>
          </a:xfrm>
          <a:prstGeom prst="rect">
            <a:avLst/>
          </a:prstGeom>
        </p:spPr>
      </p:pic>
      <p:sp>
        <p:nvSpPr>
          <p:cNvPr id="53" name="Rectangle 52">
            <a:extLst>
              <a:ext uri="{FF2B5EF4-FFF2-40B4-BE49-F238E27FC236}">
                <a16:creationId xmlns:a16="http://schemas.microsoft.com/office/drawing/2014/main" id="{30BDE0A6-BCD8-F152-9BEE-7ACEDA4AC7C4}"/>
              </a:ext>
            </a:extLst>
          </p:cNvPr>
          <p:cNvSpPr/>
          <p:nvPr/>
        </p:nvSpPr>
        <p:spPr>
          <a:xfrm>
            <a:off x="361034" y="4433645"/>
            <a:ext cx="2461909" cy="173855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lumMod val="50000"/>
                    <a:lumOff val="50000"/>
                  </a:srgbClr>
                </a:solidFill>
                <a:effectLst/>
                <a:uLnTx/>
                <a:uFillTx/>
                <a:latin typeface="Work Sans" pitchFamily="50" charset="0"/>
                <a:ea typeface="+mn-ea"/>
                <a:cs typeface="+mn-cs"/>
                <a:sym typeface="Arial"/>
              </a:rPr>
              <a:t>Streamline the process of finding FM residency information for applicants.</a:t>
            </a:r>
          </a:p>
          <a:p>
            <a:pPr marL="0" marR="0" lvl="0" indent="0" algn="l" defTabSz="91431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lumMod val="50000"/>
                  <a:lumOff val="50000"/>
                </a:srgbClr>
              </a:solidFill>
              <a:effectLst/>
              <a:uLnTx/>
              <a:uFillTx/>
              <a:latin typeface="Museo Sans 300" panose="02000000000000000000" pitchFamily="50" charset="0"/>
              <a:ea typeface="+mn-ea"/>
              <a:cs typeface="+mn-cs"/>
              <a:sym typeface="Arial"/>
            </a:endParaRPr>
          </a:p>
        </p:txBody>
      </p:sp>
      <p:sp>
        <p:nvSpPr>
          <p:cNvPr id="57" name="Rectangle 56">
            <a:extLst>
              <a:ext uri="{FF2B5EF4-FFF2-40B4-BE49-F238E27FC236}">
                <a16:creationId xmlns:a16="http://schemas.microsoft.com/office/drawing/2014/main" id="{187769A9-5D73-3E13-B90A-21F48F5D8B86}"/>
              </a:ext>
            </a:extLst>
          </p:cNvPr>
          <p:cNvSpPr/>
          <p:nvPr/>
        </p:nvSpPr>
        <p:spPr>
          <a:xfrm>
            <a:off x="153114" y="2890577"/>
            <a:ext cx="2882121" cy="1395151"/>
          </a:xfrm>
          <a:prstGeom prst="rect">
            <a:avLst/>
          </a:prstGeom>
          <a:solidFill>
            <a:srgbClr val="EA6725">
              <a:alpha val="70000"/>
            </a:srgbClr>
          </a:solidFill>
          <a:ln>
            <a:solidFill>
              <a:srgbClr val="EA6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Work Sans" pitchFamily="50" charset="0"/>
                <a:ea typeface="+mn-ea"/>
                <a:cs typeface="+mn-cs"/>
                <a:sym typeface="Arial"/>
              </a:rPr>
              <a:t>Create a One-stop Information Tool</a:t>
            </a:r>
          </a:p>
        </p:txBody>
      </p:sp>
      <p:sp>
        <p:nvSpPr>
          <p:cNvPr id="58" name="Rectangle 57">
            <a:extLst>
              <a:ext uri="{FF2B5EF4-FFF2-40B4-BE49-F238E27FC236}">
                <a16:creationId xmlns:a16="http://schemas.microsoft.com/office/drawing/2014/main" id="{6D66CE0D-EA20-EA46-36DC-EA5549D2D0EE}"/>
              </a:ext>
            </a:extLst>
          </p:cNvPr>
          <p:cNvSpPr/>
          <p:nvPr/>
        </p:nvSpPr>
        <p:spPr>
          <a:xfrm>
            <a:off x="3142477" y="2890577"/>
            <a:ext cx="2882121" cy="1395151"/>
          </a:xfrm>
          <a:prstGeom prst="rect">
            <a:avLst/>
          </a:prstGeom>
          <a:solidFill>
            <a:srgbClr val="EA6725">
              <a:alpha val="70000"/>
            </a:srgbClr>
          </a:solidFill>
          <a:ln>
            <a:solidFill>
              <a:srgbClr val="EA6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Work Sans" pitchFamily="50" charset="0"/>
                <a:ea typeface="+mn-ea"/>
                <a:cs typeface="+mn-cs"/>
                <a:sym typeface="Arial"/>
              </a:rPr>
              <a:t>Re-imagine the    </a:t>
            </a:r>
          </a:p>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Work Sans" pitchFamily="50" charset="0"/>
                <a:ea typeface="+mn-ea"/>
                <a:cs typeface="+mn-cs"/>
                <a:sym typeface="Arial"/>
              </a:rPr>
              <a:t>Interview Process</a:t>
            </a:r>
          </a:p>
        </p:txBody>
      </p:sp>
      <p:sp>
        <p:nvSpPr>
          <p:cNvPr id="59" name="Rectangle 58">
            <a:extLst>
              <a:ext uri="{FF2B5EF4-FFF2-40B4-BE49-F238E27FC236}">
                <a16:creationId xmlns:a16="http://schemas.microsoft.com/office/drawing/2014/main" id="{53F159C0-ABD3-80F4-5D21-C7804FCEF904}"/>
              </a:ext>
            </a:extLst>
          </p:cNvPr>
          <p:cNvSpPr/>
          <p:nvPr/>
        </p:nvSpPr>
        <p:spPr>
          <a:xfrm>
            <a:off x="6180422" y="2890577"/>
            <a:ext cx="2882121" cy="1414898"/>
          </a:xfrm>
          <a:prstGeom prst="rect">
            <a:avLst/>
          </a:prstGeom>
          <a:solidFill>
            <a:srgbClr val="EA6725"/>
          </a:solidFill>
          <a:ln>
            <a:solidFill>
              <a:srgbClr val="EA6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Work Sans" pitchFamily="50" charset="0"/>
                <a:ea typeface="+mn-ea"/>
                <a:cs typeface="+mn-cs"/>
                <a:sym typeface="Arial"/>
              </a:rPr>
              <a:t>Improve Residency Selection and Match for IMG’s &amp; Multi-specialty Applicants</a:t>
            </a:r>
          </a:p>
        </p:txBody>
      </p:sp>
      <p:sp>
        <p:nvSpPr>
          <p:cNvPr id="60" name="Rectangle 59">
            <a:extLst>
              <a:ext uri="{FF2B5EF4-FFF2-40B4-BE49-F238E27FC236}">
                <a16:creationId xmlns:a16="http://schemas.microsoft.com/office/drawing/2014/main" id="{804B1B67-AFAF-AD75-E3E5-8489A2D19364}"/>
              </a:ext>
            </a:extLst>
          </p:cNvPr>
          <p:cNvSpPr/>
          <p:nvPr/>
        </p:nvSpPr>
        <p:spPr>
          <a:xfrm>
            <a:off x="9169785" y="2901992"/>
            <a:ext cx="2882121" cy="1403483"/>
          </a:xfrm>
          <a:prstGeom prst="rect">
            <a:avLst/>
          </a:prstGeom>
          <a:solidFill>
            <a:srgbClr val="EA6725">
              <a:alpha val="70000"/>
            </a:srgbClr>
          </a:solidFill>
          <a:ln>
            <a:solidFill>
              <a:srgbClr val="EA67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prstClr val="white"/>
                </a:solidFill>
                <a:effectLst/>
                <a:uLnTx/>
                <a:uFillTx/>
                <a:latin typeface="Work Sans" pitchFamily="50" charset="0"/>
                <a:ea typeface="+mn-ea"/>
                <a:cs typeface="+mn-cs"/>
                <a:sym typeface="Arial"/>
              </a:rPr>
              <a:t>Support Dedicated FM Applicants</a:t>
            </a:r>
          </a:p>
        </p:txBody>
      </p:sp>
      <p:sp>
        <p:nvSpPr>
          <p:cNvPr id="2" name="Rectangle 1">
            <a:extLst>
              <a:ext uri="{FF2B5EF4-FFF2-40B4-BE49-F238E27FC236}">
                <a16:creationId xmlns:a16="http://schemas.microsoft.com/office/drawing/2014/main" id="{C7178BA2-6A4B-8AED-0A67-ADF8064EFF91}"/>
              </a:ext>
            </a:extLst>
          </p:cNvPr>
          <p:cNvSpPr/>
          <p:nvPr/>
        </p:nvSpPr>
        <p:spPr>
          <a:xfrm>
            <a:off x="3412363" y="4433645"/>
            <a:ext cx="2446397" cy="1738555"/>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lumMod val="50000"/>
                    <a:lumOff val="50000"/>
                  </a:srgbClr>
                </a:solidFill>
                <a:effectLst/>
                <a:uLnTx/>
                <a:uFillTx/>
                <a:latin typeface="Work Sans" pitchFamily="50" charset="0"/>
                <a:ea typeface="+mn-ea"/>
                <a:cs typeface="+mn-cs"/>
                <a:sym typeface="Arial"/>
              </a:rPr>
              <a:t>Make the interview process easier, equitable, effective and efficient for residencies and applicants.</a:t>
            </a:r>
          </a:p>
          <a:p>
            <a:pPr marL="0" marR="0" lvl="0" indent="0" algn="l" defTabSz="91431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lumMod val="50000"/>
                  <a:lumOff val="50000"/>
                </a:srgbClr>
              </a:solidFill>
              <a:effectLst/>
              <a:uLnTx/>
              <a:uFillTx/>
              <a:latin typeface="Work Sans" pitchFamily="50" charset="0"/>
              <a:ea typeface="+mn-ea"/>
              <a:cs typeface="+mn-cs"/>
              <a:sym typeface="Arial"/>
            </a:endParaRPr>
          </a:p>
        </p:txBody>
      </p:sp>
      <p:sp>
        <p:nvSpPr>
          <p:cNvPr id="3" name="Rectangle 2">
            <a:extLst>
              <a:ext uri="{FF2B5EF4-FFF2-40B4-BE49-F238E27FC236}">
                <a16:creationId xmlns:a16="http://schemas.microsoft.com/office/drawing/2014/main" id="{00793F43-A5C6-6145-D4D5-92716D67F685}"/>
              </a:ext>
            </a:extLst>
          </p:cNvPr>
          <p:cNvSpPr/>
          <p:nvPr/>
        </p:nvSpPr>
        <p:spPr>
          <a:xfrm>
            <a:off x="6380797" y="4433646"/>
            <a:ext cx="2496562" cy="1838308"/>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Work Sans" pitchFamily="50" charset="0"/>
                <a:ea typeface="+mn-ea"/>
                <a:cs typeface="+mn-cs"/>
                <a:sym typeface="Arial"/>
              </a:rPr>
              <a:t>Increase the number of high-quality IMG and multi-specialty applicants who are selected for interview.</a:t>
            </a:r>
          </a:p>
          <a:p>
            <a:pPr marL="0" marR="0" lvl="0" indent="0" algn="l" defTabSz="91431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prstClr val="black"/>
              </a:solidFill>
              <a:effectLst/>
              <a:uLnTx/>
              <a:uFillTx/>
              <a:latin typeface="Work Sans" pitchFamily="50" charset="0"/>
              <a:ea typeface="+mn-ea"/>
              <a:cs typeface="+mn-cs"/>
              <a:sym typeface="Arial"/>
            </a:endParaRPr>
          </a:p>
        </p:txBody>
      </p:sp>
      <p:sp>
        <p:nvSpPr>
          <p:cNvPr id="4" name="Rectangle 3">
            <a:extLst>
              <a:ext uri="{FF2B5EF4-FFF2-40B4-BE49-F238E27FC236}">
                <a16:creationId xmlns:a16="http://schemas.microsoft.com/office/drawing/2014/main" id="{745A3B97-F6DC-F99D-3B39-3E32CC454A17}"/>
              </a:ext>
            </a:extLst>
          </p:cNvPr>
          <p:cNvSpPr/>
          <p:nvPr/>
        </p:nvSpPr>
        <p:spPr>
          <a:xfrm>
            <a:off x="9399396" y="4389160"/>
            <a:ext cx="2474689" cy="1545806"/>
          </a:xfrm>
          <a:prstGeom prst="rect">
            <a:avLst/>
          </a:prstGeom>
          <a:solidFill>
            <a:schemeClr val="bg1">
              <a:lumMod val="95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0" marR="0" lvl="0" indent="0" algn="ctr" defTabSz="914315"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lumMod val="50000"/>
                    <a:lumOff val="50000"/>
                  </a:srgbClr>
                </a:solidFill>
                <a:effectLst/>
                <a:uLnTx/>
                <a:uFillTx/>
                <a:latin typeface="Work Sans" pitchFamily="50" charset="0"/>
                <a:ea typeface="+mn-ea"/>
                <a:cs typeface="+mn-cs"/>
                <a:sym typeface="Arial"/>
              </a:rPr>
              <a:t>Make the matching process more efficient and economical for programs and applicants.</a:t>
            </a:r>
          </a:p>
          <a:p>
            <a:pPr marL="0" marR="0" lvl="0" indent="0" algn="ctr" defTabSz="914315" rtl="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dirty="0">
              <a:ln>
                <a:noFill/>
              </a:ln>
              <a:solidFill>
                <a:srgbClr val="000000">
                  <a:lumMod val="50000"/>
                  <a:lumOff val="50000"/>
                </a:srgbClr>
              </a:solidFill>
              <a:effectLst/>
              <a:uLnTx/>
              <a:uFillTx/>
              <a:latin typeface="Work Sans" pitchFamily="50" charset="0"/>
              <a:ea typeface="+mn-ea"/>
              <a:cs typeface="+mn-cs"/>
              <a:sym typeface="Arial"/>
            </a:endParaRPr>
          </a:p>
        </p:txBody>
      </p:sp>
      <p:sp>
        <p:nvSpPr>
          <p:cNvPr id="56" name="TextBox 55">
            <a:extLst>
              <a:ext uri="{FF2B5EF4-FFF2-40B4-BE49-F238E27FC236}">
                <a16:creationId xmlns:a16="http://schemas.microsoft.com/office/drawing/2014/main" id="{A6D207CF-CA94-44A8-FD71-546C0409694E}"/>
              </a:ext>
            </a:extLst>
          </p:cNvPr>
          <p:cNvSpPr txBox="1"/>
          <p:nvPr/>
        </p:nvSpPr>
        <p:spPr>
          <a:xfrm>
            <a:off x="36897" y="1480852"/>
            <a:ext cx="12190288" cy="1092287"/>
          </a:xfrm>
          <a:prstGeom prst="rect">
            <a:avLst/>
          </a:prstGeom>
          <a:noFill/>
        </p:spPr>
        <p:txBody>
          <a:bodyPr wrap="square" rtlCol="0">
            <a:spAutoFit/>
          </a:bodyPr>
          <a:lstStyle/>
          <a:p>
            <a:pPr marL="0" marR="0" lvl="0" indent="0" algn="ctr" defTabSz="554492" rtl="0" eaLnBrk="1" fontAlgn="auto" latinLnBrk="0" hangingPunct="1">
              <a:lnSpc>
                <a:spcPct val="100000"/>
              </a:lnSpc>
              <a:spcBef>
                <a:spcPts val="0"/>
              </a:spcBef>
              <a:spcAft>
                <a:spcPts val="0"/>
              </a:spcAft>
              <a:buClrTx/>
              <a:buSzTx/>
              <a:buFontTx/>
              <a:buNone/>
              <a:tabLst/>
              <a:defRPr/>
            </a:pPr>
            <a:endParaRPr kumimoji="0" lang="en-US" sz="606" b="0" i="0" u="none" strike="noStrike" kern="0" cap="none" spc="0" normalizeH="0" baseline="0" noProof="0" dirty="0">
              <a:ln>
                <a:noFill/>
              </a:ln>
              <a:solidFill>
                <a:srgbClr val="0E2841">
                  <a:lumMod val="75000"/>
                </a:srgbClr>
              </a:solidFill>
              <a:effectLst/>
              <a:uLnTx/>
              <a:uFillTx/>
              <a:latin typeface="Work Sans" pitchFamily="50" charset="0"/>
              <a:ea typeface="+mn-ea"/>
              <a:cs typeface="Arial"/>
              <a:sym typeface="Arial"/>
            </a:endParaRPr>
          </a:p>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2060"/>
                </a:solidFill>
                <a:effectLst/>
                <a:uLnTx/>
                <a:uFillTx/>
                <a:latin typeface="Arial"/>
                <a:ea typeface="+mn-ea"/>
                <a:cs typeface="Arial"/>
                <a:sym typeface="Arial"/>
              </a:rPr>
              <a:t>Goal:</a:t>
            </a:r>
            <a:r>
              <a:rPr kumimoji="0" lang="en-US" sz="1092" b="0" i="0" u="none" strike="noStrike" kern="0" cap="none" spc="0" normalizeH="0" baseline="0" noProof="0" dirty="0">
                <a:ln>
                  <a:noFill/>
                </a:ln>
                <a:solidFill>
                  <a:srgbClr val="002060"/>
                </a:solidFill>
                <a:effectLst/>
                <a:uLnTx/>
                <a:uFillTx/>
                <a:latin typeface="Arial"/>
                <a:ea typeface="+mn-ea"/>
                <a:cs typeface="Arial"/>
                <a:sym typeface="Arial"/>
              </a:rPr>
              <a:t> </a:t>
            </a:r>
            <a:r>
              <a:rPr kumimoji="0" lang="en-US" sz="2400" b="0" i="0" u="none" strike="noStrike" kern="0" cap="none" spc="0" normalizeH="0" baseline="0" noProof="0" dirty="0">
                <a:ln>
                  <a:noFill/>
                </a:ln>
                <a:solidFill>
                  <a:srgbClr val="C00000"/>
                </a:solidFill>
                <a:effectLst/>
                <a:uLnTx/>
                <a:uFillTx/>
                <a:latin typeface="Arial"/>
                <a:ea typeface="+mn-ea"/>
                <a:cs typeface="Arial"/>
                <a:sym typeface="Arial"/>
              </a:rPr>
              <a:t>Help applicants find FM programs that align with their values and interests  </a:t>
            </a:r>
          </a:p>
          <a:p>
            <a:pPr marL="0" marR="0" lvl="0" indent="0" algn="ctr" defTabSz="554492"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C00000"/>
                </a:solidFill>
                <a:effectLst/>
                <a:uLnTx/>
                <a:uFillTx/>
                <a:latin typeface="Arial"/>
                <a:ea typeface="+mn-ea"/>
                <a:cs typeface="Arial"/>
                <a:sym typeface="Arial"/>
              </a:rPr>
              <a:t>Help residencies find the best applicants for their programs</a:t>
            </a:r>
          </a:p>
          <a:p>
            <a:pPr marL="0" marR="0" lvl="0" indent="0" algn="l" defTabSz="554492" rtl="0" eaLnBrk="1" fontAlgn="auto" latinLnBrk="0" hangingPunct="1">
              <a:lnSpc>
                <a:spcPct val="100000"/>
              </a:lnSpc>
              <a:spcBef>
                <a:spcPts val="0"/>
              </a:spcBef>
              <a:spcAft>
                <a:spcPts val="0"/>
              </a:spcAft>
              <a:buClrTx/>
              <a:buSzTx/>
              <a:buFontTx/>
              <a:buNone/>
              <a:tabLst/>
              <a:defRPr/>
            </a:pPr>
            <a:endParaRPr kumimoji="0" lang="en-US" sz="1092" b="0" i="0" u="none" strike="noStrike" kern="0" cap="none" spc="0" normalizeH="0" baseline="0" noProof="0" dirty="0">
              <a:ln>
                <a:noFill/>
              </a:ln>
              <a:solidFill>
                <a:sysClr val="windowText" lastClr="000000"/>
              </a:solidFill>
              <a:effectLst/>
              <a:uLnTx/>
              <a:uFillTx/>
              <a:latin typeface="Aptos" panose="02110004020202020204"/>
              <a:ea typeface="+mn-ea"/>
              <a:cs typeface="Arial"/>
              <a:sym typeface="Arial"/>
            </a:endParaRPr>
          </a:p>
        </p:txBody>
      </p:sp>
      <p:sp>
        <p:nvSpPr>
          <p:cNvPr id="8" name="TextBox 7">
            <a:extLst>
              <a:ext uri="{FF2B5EF4-FFF2-40B4-BE49-F238E27FC236}">
                <a16:creationId xmlns:a16="http://schemas.microsoft.com/office/drawing/2014/main" id="{F3699ACF-BB0C-9409-57A6-AE5B93D4A968}"/>
              </a:ext>
            </a:extLst>
          </p:cNvPr>
          <p:cNvSpPr txBox="1"/>
          <p:nvPr/>
        </p:nvSpPr>
        <p:spPr>
          <a:xfrm>
            <a:off x="1401598" y="6316441"/>
            <a:ext cx="1003712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EA6725"/>
                </a:solidFill>
                <a:effectLst/>
                <a:uLnTx/>
                <a:uFillTx/>
                <a:latin typeface="Work Sans Light" pitchFamily="2" charset="0"/>
                <a:ea typeface="+mn-ea"/>
                <a:cs typeface="Arial"/>
                <a:sym typeface="Arial"/>
              </a:rPr>
              <a:t>For more on RSII: </a:t>
            </a:r>
            <a:r>
              <a:rPr kumimoji="0" lang="en-US" sz="1200" b="0" i="0" u="none" strike="noStrike" kern="1200" cap="none" spc="0" normalizeH="0" baseline="0" noProof="0" dirty="0">
                <a:ln>
                  <a:noFill/>
                </a:ln>
                <a:solidFill>
                  <a:srgbClr val="EA6725"/>
                </a:solidFill>
                <a:effectLst/>
                <a:uLnTx/>
                <a:uFillTx/>
                <a:latin typeface="Work Sans Light" pitchFamily="2" charset="0"/>
                <a:ea typeface="+mn-ea"/>
                <a:cs typeface="Arial"/>
                <a:sym typeface="Arial"/>
                <a:hlinkClick r:id="rId42"/>
              </a:rPr>
              <a:t>https://www.aafp.org/residency-program-directors/residency-selection-improvement-initiative-rsii</a:t>
            </a:r>
            <a:r>
              <a:rPr kumimoji="0" lang="en-US" sz="1200" b="0" i="0" u="none" strike="noStrike" kern="1200" cap="none" spc="0" normalizeH="0" baseline="0" noProof="0" dirty="0">
                <a:ln>
                  <a:noFill/>
                </a:ln>
                <a:solidFill>
                  <a:srgbClr val="EA6725"/>
                </a:solidFill>
                <a:effectLst/>
                <a:uLnTx/>
                <a:uFillTx/>
                <a:latin typeface="Work Sans Light" pitchFamily="2" charset="0"/>
                <a:ea typeface="+mn-ea"/>
                <a:cs typeface="Arial"/>
                <a:sym typeface="Arial"/>
              </a:rPr>
              <a:t> </a:t>
            </a:r>
          </a:p>
        </p:txBody>
      </p:sp>
      <p:sp>
        <p:nvSpPr>
          <p:cNvPr id="900" name="Highlight Circle"/>
          <p:cNvSpPr/>
          <p:nvPr/>
        </p:nvSpPr>
        <p:spPr>
          <a:xfrm>
            <a:off x="5708281" y="2477740"/>
            <a:ext cx="3702848" cy="3694459"/>
          </a:xfrm>
          <a:prstGeom prst="ellipse">
            <a:avLst/>
          </a:prstGeom>
          <a:noFill/>
          <a:ln w="47625">
            <a:solidFill>
              <a:srgbClr val="C00000"/>
            </a:solidFill>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
        <p:nvSpPr>
          <p:cNvPr id="61" name="Google Shape;100;p2">
            <a:extLst>
              <a:ext uri="{FF2B5EF4-FFF2-40B4-BE49-F238E27FC236}">
                <a16:creationId xmlns:a16="http://schemas.microsoft.com/office/drawing/2014/main" id="{70657899-0B0D-7251-0939-4287E126DF15}"/>
              </a:ext>
            </a:extLst>
          </p:cNvPr>
          <p:cNvSpPr txBox="1"/>
          <p:nvPr/>
        </p:nvSpPr>
        <p:spPr>
          <a:xfrm>
            <a:off x="227014" y="461040"/>
            <a:ext cx="11965793" cy="738623"/>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200" b="1" i="0" u="none" strike="noStrike" kern="0" cap="none" spc="0" normalizeH="0" baseline="0" noProof="0" dirty="0">
                <a:ln>
                  <a:noFill/>
                </a:ln>
                <a:solidFill>
                  <a:srgbClr val="002060"/>
                </a:solidFill>
                <a:effectLst/>
                <a:uLnTx/>
                <a:uFillTx/>
                <a:latin typeface="Arial"/>
                <a:ea typeface="Arial"/>
                <a:cs typeface="Arial"/>
                <a:sym typeface="Arial"/>
              </a:rPr>
              <a:t>Residency Selection &amp; Improvement Initiative</a:t>
            </a:r>
            <a:endParaRPr kumimoji="0" sz="4200" b="0" i="0" u="none" strike="noStrike" kern="0" cap="none" spc="0" normalizeH="0" baseline="0" noProof="0" dirty="0">
              <a:ln>
                <a:noFill/>
              </a:ln>
              <a:solidFill>
                <a:srgbClr val="002060"/>
              </a:solidFill>
              <a:effectLst/>
              <a:uLnTx/>
              <a:uFillTx/>
              <a:latin typeface="Arial"/>
              <a:cs typeface="Arial"/>
              <a:sym typeface="Arial"/>
            </a:endParaRPr>
          </a:p>
        </p:txBody>
      </p:sp>
    </p:spTree>
    <p:extLst>
      <p:ext uri="{BB962C8B-B14F-4D97-AF65-F5344CB8AC3E}">
        <p14:creationId xmlns:p14="http://schemas.microsoft.com/office/powerpoint/2010/main" val="405332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5"/>
        <p:cNvGrpSpPr/>
        <p:nvPr/>
      </p:nvGrpSpPr>
      <p:grpSpPr>
        <a:xfrm>
          <a:off x="0" y="0"/>
          <a:ext cx="0" cy="0"/>
          <a:chOff x="0" y="0"/>
          <a:chExt cx="0" cy="0"/>
        </a:xfrm>
      </p:grpSpPr>
      <p:sp>
        <p:nvSpPr>
          <p:cNvPr id="98" name="Google Shape;98;p2"/>
          <p:cNvSpPr>
            <a:spLocks noGrp="1"/>
          </p:cNvSpPr>
          <p:nvPr>
            <p:ph type="title"/>
          </p:nvPr>
        </p:nvSpPr>
        <p:spPr>
          <a:xfrm>
            <a:off x="2391370" y="1525928"/>
            <a:ext cx="1531931" cy="1426552"/>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2800"/>
              <a:buFont typeface="Play"/>
              <a:buNone/>
            </a:pPr>
            <a:r>
              <a:rPr lang="en-US" sz="2800" b="1" dirty="0">
                <a:solidFill>
                  <a:srgbClr val="FFFF00"/>
                </a:solidFill>
                <a:latin typeface="Century Gothic" panose="020B0502020202020204" pitchFamily="34" charset="0"/>
                <a:sym typeface="Play"/>
              </a:rPr>
              <a:t>1 in 3</a:t>
            </a:r>
            <a:endParaRPr b="1" dirty="0">
              <a:solidFill>
                <a:srgbClr val="FFFF00"/>
              </a:solidFill>
              <a:latin typeface="Century Gothic" panose="020B0502020202020204" pitchFamily="34" charset="0"/>
            </a:endParaRPr>
          </a:p>
        </p:txBody>
      </p:sp>
      <p:sp>
        <p:nvSpPr>
          <p:cNvPr id="100" name="Google Shape;100;p2"/>
          <p:cNvSpPr txBox="1"/>
          <p:nvPr/>
        </p:nvSpPr>
        <p:spPr>
          <a:xfrm>
            <a:off x="666907" y="432211"/>
            <a:ext cx="11525093" cy="754012"/>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300" b="1" i="0" u="none" strike="noStrike" kern="0" cap="none" spc="0" normalizeH="0" baseline="0" noProof="0" dirty="0">
                <a:ln>
                  <a:noFill/>
                </a:ln>
                <a:solidFill>
                  <a:srgbClr val="C00000"/>
                </a:solidFill>
                <a:effectLst/>
                <a:uLnTx/>
                <a:uFillTx/>
                <a:latin typeface="Arial"/>
                <a:ea typeface="Arial"/>
                <a:cs typeface="Arial"/>
                <a:sym typeface="Arial"/>
              </a:rPr>
              <a:t>Why IMG Recruitment &amp; Support Matter</a:t>
            </a:r>
            <a:endParaRPr kumimoji="0" sz="1300" b="0" i="0" u="none" strike="noStrike" kern="0" cap="none" spc="0" normalizeH="0" baseline="0" noProof="0" dirty="0">
              <a:ln>
                <a:noFill/>
              </a:ln>
              <a:solidFill>
                <a:srgbClr val="000000"/>
              </a:solidFill>
              <a:effectLst/>
              <a:uLnTx/>
              <a:uFillTx/>
              <a:latin typeface="Arial"/>
              <a:cs typeface="Arial"/>
              <a:sym typeface="Arial"/>
            </a:endParaRPr>
          </a:p>
        </p:txBody>
      </p:sp>
      <p:sp>
        <p:nvSpPr>
          <p:cNvPr id="2" name="TextBox 1">
            <a:extLst>
              <a:ext uri="{FF2B5EF4-FFF2-40B4-BE49-F238E27FC236}">
                <a16:creationId xmlns:a16="http://schemas.microsoft.com/office/drawing/2014/main" id="{6B13B7D0-5944-F162-EE07-D2CE4C8E4F6A}"/>
              </a:ext>
            </a:extLst>
          </p:cNvPr>
          <p:cNvSpPr txBox="1"/>
          <p:nvPr/>
        </p:nvSpPr>
        <p:spPr>
          <a:xfrm>
            <a:off x="666906" y="3147562"/>
            <a:ext cx="4980858" cy="12355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Matched FM residents were IMG’s (</a:t>
            </a:r>
            <a:r>
              <a:rPr kumimoji="0" lang="en-US" sz="2200" b="0" i="0" u="none" strike="noStrike" kern="0" cap="none" spc="0" normalizeH="0" baseline="0" noProof="0" dirty="0">
                <a:ln>
                  <a:noFill/>
                </a:ln>
                <a:solidFill>
                  <a:srgbClr val="000000"/>
                </a:solidFill>
                <a:effectLst/>
                <a:uLnTx/>
                <a:uFillTx/>
                <a:latin typeface="Arial"/>
                <a:cs typeface="Arial"/>
                <a:sym typeface="Arial"/>
              </a:rPr>
              <a:t>US &amp; non-US IMGs combined)</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lumMod val="50000"/>
                    <a:lumOff val="50000"/>
                  </a:srgbClr>
                </a:solidFill>
                <a:effectLst/>
                <a:uLnTx/>
                <a:uFillTx/>
                <a:latin typeface="Arial"/>
                <a:cs typeface="Arial"/>
                <a:sym typeface="Arial"/>
              </a:rPr>
              <a:t>2026 Main Match</a:t>
            </a:r>
          </a:p>
        </p:txBody>
      </p:sp>
      <p:sp>
        <p:nvSpPr>
          <p:cNvPr id="5" name="Google Shape;98;p2">
            <a:extLst>
              <a:ext uri="{FF2B5EF4-FFF2-40B4-BE49-F238E27FC236}">
                <a16:creationId xmlns:a16="http://schemas.microsoft.com/office/drawing/2014/main" id="{32DD5348-ED66-90A2-E179-98FF5705EC40}"/>
              </a:ext>
            </a:extLst>
          </p:cNvPr>
          <p:cNvSpPr txBox="1">
            <a:spLocks/>
          </p:cNvSpPr>
          <p:nvPr/>
        </p:nvSpPr>
        <p:spPr>
          <a:xfrm>
            <a:off x="7879861" y="1525928"/>
            <a:ext cx="1531931" cy="1426552"/>
          </a:xfrm>
          <a:prstGeom prst="ellipse">
            <a:avLst/>
          </a:prstGeom>
          <a:solidFill>
            <a:srgbClr val="262626"/>
          </a:solidFill>
          <a:ln w="174625" cap="flat" cmpd="thinThick">
            <a:solidFill>
              <a:srgbClr val="262626"/>
            </a:solidFill>
            <a:prstDash val="solid"/>
            <a:round/>
            <a:headEnd type="none" w="sm" len="sm"/>
            <a:tailEnd type="none" w="sm" len="sm"/>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Play"/>
              <a:buNone/>
              <a:defRPr sz="4400" b="0" i="0" u="none" strike="noStrike" cap="none">
                <a:solidFill>
                  <a:schemeClr val="dk1"/>
                </a:solidFill>
                <a:latin typeface="Play"/>
                <a:ea typeface="Play"/>
                <a:cs typeface="Play"/>
                <a:sym typeface="Pla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FFFFFF"/>
              </a:buClr>
              <a:buSzPts val="2800"/>
              <a:buFont typeface="Play"/>
              <a:buNone/>
              <a:tabLst/>
              <a:defRPr/>
            </a:pPr>
            <a:r>
              <a:rPr kumimoji="0" lang="en-US" sz="3600" b="1" i="0" u="none" strike="noStrike" kern="0" cap="none" spc="0" normalizeH="0" baseline="0" noProof="0" dirty="0">
                <a:ln>
                  <a:noFill/>
                </a:ln>
                <a:solidFill>
                  <a:srgbClr val="0F9ED5"/>
                </a:solidFill>
                <a:effectLst/>
                <a:uLnTx/>
                <a:uFillTx/>
                <a:latin typeface="Century Gothic" panose="020B0502020202020204" pitchFamily="34" charset="0"/>
                <a:sym typeface="Play"/>
              </a:rPr>
              <a:t>899</a:t>
            </a:r>
          </a:p>
        </p:txBody>
      </p:sp>
      <p:sp>
        <p:nvSpPr>
          <p:cNvPr id="6" name="TextBox 5">
            <a:extLst>
              <a:ext uri="{FF2B5EF4-FFF2-40B4-BE49-F238E27FC236}">
                <a16:creationId xmlns:a16="http://schemas.microsoft.com/office/drawing/2014/main" id="{E6F8D6BF-DFCC-A1DF-B8CD-27C84D8D0476}"/>
              </a:ext>
            </a:extLst>
          </p:cNvPr>
          <p:cNvSpPr txBox="1"/>
          <p:nvPr/>
        </p:nvSpPr>
        <p:spPr>
          <a:xfrm>
            <a:off x="6429453" y="3147562"/>
            <a:ext cx="4485995" cy="8463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FM positions remained unfilled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dirty="0">
                <a:ln>
                  <a:noFill/>
                </a:ln>
                <a:solidFill>
                  <a:srgbClr val="000000">
                    <a:lumMod val="50000"/>
                    <a:lumOff val="50000"/>
                  </a:srgbClr>
                </a:solidFill>
                <a:effectLst/>
                <a:uLnTx/>
                <a:uFillTx/>
                <a:latin typeface="Arial"/>
                <a:cs typeface="Arial"/>
                <a:sym typeface="Arial"/>
              </a:rPr>
              <a:t>Before SOAP in 2026</a:t>
            </a:r>
          </a:p>
        </p:txBody>
      </p:sp>
      <p:sp>
        <p:nvSpPr>
          <p:cNvPr id="7" name="TextBox 6">
            <a:extLst>
              <a:ext uri="{FF2B5EF4-FFF2-40B4-BE49-F238E27FC236}">
                <a16:creationId xmlns:a16="http://schemas.microsoft.com/office/drawing/2014/main" id="{70D8ACFF-3EB0-C414-EEDA-5F93031E7F0E}"/>
              </a:ext>
            </a:extLst>
          </p:cNvPr>
          <p:cNvSpPr txBox="1"/>
          <p:nvPr/>
        </p:nvSpPr>
        <p:spPr>
          <a:xfrm>
            <a:off x="666907" y="4543661"/>
            <a:ext cx="11112717"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US" sz="3200" b="1" i="0" u="none" strike="noStrike" kern="0" cap="none" spc="0" normalizeH="0" baseline="0" noProof="0" dirty="0">
                <a:ln>
                  <a:noFill/>
                </a:ln>
                <a:solidFill>
                  <a:srgbClr val="C00000"/>
                </a:solidFill>
                <a:effectLst/>
                <a:uLnTx/>
                <a:uFillTx/>
                <a:latin typeface="Arial"/>
                <a:cs typeface="Arial"/>
                <a:sym typeface="Arial"/>
              </a:rPr>
              <a:t>Our opportunity through RSII</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Arial"/>
                <a:cs typeface="Arial"/>
                <a:sym typeface="Arial"/>
              </a:rPr>
              <a:t>Broaden consideration of qualified applicants while strengthening programs' readiness to support IMG residents throughout training.</a:t>
            </a:r>
          </a:p>
          <a:p>
            <a:pPr marL="0" marR="0" lvl="0" indent="0" algn="l" defTabSz="914400" rtl="0" eaLnBrk="1" fontAlgn="auto" latinLnBrk="0" hangingPunct="1">
              <a:lnSpc>
                <a:spcPct val="100000"/>
              </a:lnSpc>
              <a:spcBef>
                <a:spcPts val="1200"/>
              </a:spcBef>
              <a:spcAft>
                <a:spcPts val="0"/>
              </a:spcAft>
              <a:buClr>
                <a:srgbClr val="000000"/>
              </a:buClr>
              <a:buSzTx/>
              <a:buFont typeface="Arial"/>
              <a:buNone/>
              <a:tabLst/>
              <a:defRPr/>
            </a:pPr>
            <a:r>
              <a:rPr kumimoji="0" lang="en-US" sz="1600" b="0" i="0" u="none" strike="noStrike" kern="0" cap="none" spc="0" normalizeH="0" baseline="0" noProof="0" dirty="0">
                <a:ln>
                  <a:noFill/>
                </a:ln>
                <a:solidFill>
                  <a:srgbClr val="000000">
                    <a:lumMod val="50000"/>
                    <a:lumOff val="50000"/>
                  </a:srgbClr>
                </a:solidFill>
                <a:effectLst/>
                <a:uLnTx/>
                <a:uFillTx/>
                <a:latin typeface="Arial"/>
                <a:cs typeface="Arial"/>
                <a:sym typeface="Arial"/>
              </a:rPr>
              <a:t>Source:     AAFP and NRMP, 2026 Main Residency Match. Categorical and combined FM positions included. </a:t>
            </a: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lumMod val="50000"/>
                  <a:lumOff val="50000"/>
                </a:srgbClr>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9" name="Picture 8">
            <a:extLst>
              <a:ext uri="{FF2B5EF4-FFF2-40B4-BE49-F238E27FC236}">
                <a16:creationId xmlns:a16="http://schemas.microsoft.com/office/drawing/2014/main" id="{EAA2E619-AAE5-A308-4A46-098641C9A1A4}"/>
              </a:ext>
            </a:extLst>
          </p:cNvPr>
          <p:cNvPicPr>
            <a:picLocks noChangeAspect="1"/>
          </p:cNvPicPr>
          <p:nvPr/>
        </p:nvPicPr>
        <p:blipFill>
          <a:blip r:embed="rId3"/>
          <a:stretch>
            <a:fillRect/>
          </a:stretch>
        </p:blipFill>
        <p:spPr>
          <a:xfrm>
            <a:off x="1493154" y="6056189"/>
            <a:ext cx="203200" cy="203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D07E-673F-0444-9E87-87ECD05FE65B}"/>
              </a:ext>
            </a:extLst>
          </p:cNvPr>
          <p:cNvSpPr>
            <a:spLocks noGrp="1"/>
          </p:cNvSpPr>
          <p:nvPr>
            <p:ph type="title"/>
          </p:nvPr>
        </p:nvSpPr>
        <p:spPr/>
        <p:txBody>
          <a:bodyPr/>
          <a:lstStyle/>
          <a:p>
            <a:r>
              <a:rPr lang="en-US" b="1" dirty="0"/>
              <a:t>Live Poll Questions</a:t>
            </a:r>
          </a:p>
        </p:txBody>
      </p:sp>
    </p:spTree>
    <p:extLst>
      <p:ext uri="{BB962C8B-B14F-4D97-AF65-F5344CB8AC3E}">
        <p14:creationId xmlns:p14="http://schemas.microsoft.com/office/powerpoint/2010/main" val="10742663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E1DD5-9856-8449-D5AC-0248F524C29A}"/>
            </a:ext>
          </a:extLst>
        </p:cNvPr>
        <p:cNvGrpSpPr/>
        <p:nvPr/>
      </p:nvGrpSpPr>
      <p:grpSpPr>
        <a:xfrm>
          <a:off x="0" y="0"/>
          <a:ext cx="0" cy="0"/>
          <a:chOff x="0" y="0"/>
          <a:chExt cx="0" cy="0"/>
        </a:xfrm>
      </p:grpSpPr>
      <p:sp>
        <p:nvSpPr>
          <p:cNvPr id="3" name="TextBox 23">
            <a:extLst>
              <a:ext uri="{FF2B5EF4-FFF2-40B4-BE49-F238E27FC236}">
                <a16:creationId xmlns:a16="http://schemas.microsoft.com/office/drawing/2014/main" id="{7688D0B1-9998-3F4D-FE76-CFCC7EE96FDE}"/>
              </a:ext>
            </a:extLst>
          </p:cNvPr>
          <p:cNvSpPr txBox="1"/>
          <p:nvPr/>
        </p:nvSpPr>
        <p:spPr>
          <a:xfrm>
            <a:off x="267316" y="263842"/>
            <a:ext cx="4721244" cy="448841"/>
          </a:xfrm>
          <a:prstGeom prst="rect">
            <a:avLst/>
          </a:prstGeom>
        </p:spPr>
        <p:txBody>
          <a:bodyPr wrap="square" lIns="0" tIns="0" rIns="0" bIns="0" rtlCol="0" anchor="t">
            <a:spAutoFit/>
          </a:bodyPr>
          <a:lstStyle/>
          <a:p>
            <a:pPr defTabSz="609630">
              <a:lnSpc>
                <a:spcPts val="3546"/>
              </a:lnSpc>
            </a:pPr>
            <a:r>
              <a:rPr lang="en-US" sz="3200" b="1" dirty="0">
                <a:latin typeface="Montserrat" panose="00000500000000000000" pitchFamily="2" charset="0"/>
                <a:ea typeface="STZhongsong" panose="020B0503020204020204" pitchFamily="2" charset="-122"/>
                <a:cs typeface="Roboto"/>
                <a:sym typeface="Roboto"/>
              </a:rPr>
              <a:t>Today’s Panelists:</a:t>
            </a:r>
          </a:p>
        </p:txBody>
      </p:sp>
      <p:grpSp>
        <p:nvGrpSpPr>
          <p:cNvPr id="7" name="Group 18">
            <a:extLst>
              <a:ext uri="{FF2B5EF4-FFF2-40B4-BE49-F238E27FC236}">
                <a16:creationId xmlns:a16="http://schemas.microsoft.com/office/drawing/2014/main" id="{E317CA1F-5027-6041-3649-9884CC0F05C0}"/>
              </a:ext>
            </a:extLst>
          </p:cNvPr>
          <p:cNvGrpSpPr/>
          <p:nvPr/>
        </p:nvGrpSpPr>
        <p:grpSpPr>
          <a:xfrm>
            <a:off x="7763834" y="1021173"/>
            <a:ext cx="2407827" cy="2407827"/>
            <a:chOff x="0" y="0"/>
            <a:chExt cx="812800" cy="812800"/>
          </a:xfrm>
        </p:grpSpPr>
        <p:sp>
          <p:nvSpPr>
            <p:cNvPr id="8" name="Freeform 19">
              <a:extLst>
                <a:ext uri="{FF2B5EF4-FFF2-40B4-BE49-F238E27FC236}">
                  <a16:creationId xmlns:a16="http://schemas.microsoft.com/office/drawing/2014/main" id="{58F2FA81-E47B-3F1E-F832-DAAF3D902CDC}"/>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blipFill>
              <a:blip r:embed="rId2"/>
              <a:stretch>
                <a:fillRect b="-25786"/>
              </a:stretch>
            </a:blipFill>
          </p:spPr>
          <p:txBody>
            <a:bodyPr/>
            <a:lstStyle/>
            <a:p>
              <a:pPr defTabSz="609630"/>
              <a:endParaRPr lang="en-US" sz="1200">
                <a:solidFill>
                  <a:prstClr val="black"/>
                </a:solidFill>
                <a:latin typeface="Calibri"/>
              </a:endParaRPr>
            </a:p>
          </p:txBody>
        </p:sp>
      </p:grpSp>
      <p:sp>
        <p:nvSpPr>
          <p:cNvPr id="11" name="TextBox 22">
            <a:extLst>
              <a:ext uri="{FF2B5EF4-FFF2-40B4-BE49-F238E27FC236}">
                <a16:creationId xmlns:a16="http://schemas.microsoft.com/office/drawing/2014/main" id="{24344CEC-9573-DA52-7B44-3A8B3A3765E3}"/>
              </a:ext>
            </a:extLst>
          </p:cNvPr>
          <p:cNvSpPr txBox="1"/>
          <p:nvPr/>
        </p:nvSpPr>
        <p:spPr>
          <a:xfrm>
            <a:off x="2426739" y="3597140"/>
            <a:ext cx="3745148" cy="553998"/>
          </a:xfrm>
          <a:prstGeom prst="rect">
            <a:avLst/>
          </a:prstGeom>
        </p:spPr>
        <p:txBody>
          <a:bodyPr wrap="square" lIns="0" tIns="0" rIns="0" bIns="0" rtlCol="0" anchor="t">
            <a:spAutoFit/>
          </a:bodyPr>
          <a:lstStyle/>
          <a:p>
            <a:pPr algn="ctr" defTabSz="609630">
              <a:lnSpc>
                <a:spcPct val="100000"/>
              </a:lnSpc>
            </a:pPr>
            <a:r>
              <a:rPr lang="en-US" b="1" dirty="0"/>
              <a:t>Kento Sonoda, MD, MPH, AAHIVS, FAAFP, FASAM </a:t>
            </a:r>
            <a:endParaRPr lang="en-US" sz="1628" b="1" dirty="0">
              <a:solidFill>
                <a:srgbClr val="FFFFFF"/>
              </a:solidFill>
              <a:latin typeface="Roboto Bold"/>
              <a:ea typeface="Roboto Bold"/>
              <a:cs typeface="Roboto Bold"/>
              <a:sym typeface="Roboto Bold"/>
            </a:endParaRPr>
          </a:p>
        </p:txBody>
      </p:sp>
      <p:sp>
        <p:nvSpPr>
          <p:cNvPr id="12" name="TextBox 24">
            <a:extLst>
              <a:ext uri="{FF2B5EF4-FFF2-40B4-BE49-F238E27FC236}">
                <a16:creationId xmlns:a16="http://schemas.microsoft.com/office/drawing/2014/main" id="{029F5F68-0B29-C8BC-B1ED-BA24491950FA}"/>
              </a:ext>
            </a:extLst>
          </p:cNvPr>
          <p:cNvSpPr txBox="1"/>
          <p:nvPr/>
        </p:nvSpPr>
        <p:spPr>
          <a:xfrm>
            <a:off x="1762438" y="4275395"/>
            <a:ext cx="5334000" cy="830997"/>
          </a:xfrm>
          <a:prstGeom prst="rect">
            <a:avLst/>
          </a:prstGeom>
        </p:spPr>
        <p:txBody>
          <a:bodyPr wrap="square" lIns="0" tIns="0" rIns="0" bIns="0" rtlCol="0" anchor="t">
            <a:spAutoFit/>
          </a:bodyPr>
          <a:lstStyle/>
          <a:p>
            <a:pPr algn="ctr"/>
            <a:r>
              <a:rPr lang="en-US" dirty="0"/>
              <a:t>Clerkship Director, Family and Community Medicine </a:t>
            </a:r>
          </a:p>
          <a:p>
            <a:pPr algn="ctr"/>
            <a:r>
              <a:rPr lang="en-US" dirty="0"/>
              <a:t>Assistant Director, CQI </a:t>
            </a:r>
          </a:p>
          <a:p>
            <a:pPr algn="ctr"/>
            <a:r>
              <a:rPr lang="en-US" dirty="0"/>
              <a:t>Saint Louis University School of Medicine </a:t>
            </a:r>
          </a:p>
        </p:txBody>
      </p:sp>
      <p:sp>
        <p:nvSpPr>
          <p:cNvPr id="13" name="TextBox 25">
            <a:extLst>
              <a:ext uri="{FF2B5EF4-FFF2-40B4-BE49-F238E27FC236}">
                <a16:creationId xmlns:a16="http://schemas.microsoft.com/office/drawing/2014/main" id="{44FAA82A-8CCC-0FF7-5CC1-9011333795C3}"/>
              </a:ext>
            </a:extLst>
          </p:cNvPr>
          <p:cNvSpPr txBox="1"/>
          <p:nvPr/>
        </p:nvSpPr>
        <p:spPr>
          <a:xfrm>
            <a:off x="7322325" y="3597140"/>
            <a:ext cx="3290842" cy="664990"/>
          </a:xfrm>
          <a:prstGeom prst="rect">
            <a:avLst/>
          </a:prstGeom>
        </p:spPr>
        <p:txBody>
          <a:bodyPr wrap="square" lIns="0" tIns="0" rIns="0" bIns="0" rtlCol="0" anchor="t">
            <a:spAutoFit/>
          </a:bodyPr>
          <a:lstStyle/>
          <a:p>
            <a:pPr defTabSz="609630">
              <a:lnSpc>
                <a:spcPts val="2373"/>
              </a:lnSpc>
            </a:pPr>
            <a:r>
              <a:rPr lang="en-US" b="1" dirty="0">
                <a:ea typeface="Roboto Bold"/>
                <a:cs typeface="Roboto Bold"/>
                <a:sym typeface="Roboto Bold"/>
              </a:rPr>
              <a:t>Catherine E. </a:t>
            </a:r>
            <a:r>
              <a:rPr lang="en-US" b="1" dirty="0" err="1">
                <a:ea typeface="Roboto Bold"/>
                <a:cs typeface="Roboto Bold"/>
                <a:sym typeface="Roboto Bold"/>
              </a:rPr>
              <a:t>Apaloo</a:t>
            </a:r>
            <a:r>
              <a:rPr lang="en-US" b="1" dirty="0">
                <a:ea typeface="Roboto Bold"/>
                <a:cs typeface="Roboto Bold"/>
                <a:sym typeface="Roboto Bold"/>
              </a:rPr>
              <a:t>, MD, FACP</a:t>
            </a:r>
          </a:p>
          <a:p>
            <a:pPr defTabSz="609630">
              <a:lnSpc>
                <a:spcPts val="3223"/>
              </a:lnSpc>
            </a:pPr>
            <a:endParaRPr lang="en-US" sz="1695" b="1" dirty="0">
              <a:latin typeface="Roboto Bold"/>
              <a:ea typeface="Roboto Bold"/>
              <a:cs typeface="Roboto Bold"/>
              <a:sym typeface="Roboto Bold"/>
            </a:endParaRPr>
          </a:p>
        </p:txBody>
      </p:sp>
      <p:sp>
        <p:nvSpPr>
          <p:cNvPr id="14" name="TextBox 26">
            <a:extLst>
              <a:ext uri="{FF2B5EF4-FFF2-40B4-BE49-F238E27FC236}">
                <a16:creationId xmlns:a16="http://schemas.microsoft.com/office/drawing/2014/main" id="{6CBE4BB3-B103-1E65-57C0-3A80FF0F5652}"/>
              </a:ext>
            </a:extLst>
          </p:cNvPr>
          <p:cNvSpPr txBox="1"/>
          <p:nvPr/>
        </p:nvSpPr>
        <p:spPr>
          <a:xfrm>
            <a:off x="7123372" y="4275395"/>
            <a:ext cx="3688747" cy="557653"/>
          </a:xfrm>
          <a:prstGeom prst="rect">
            <a:avLst/>
          </a:prstGeom>
        </p:spPr>
        <p:txBody>
          <a:bodyPr wrap="square" lIns="0" tIns="0" rIns="0" bIns="0" rtlCol="0" anchor="t">
            <a:spAutoFit/>
          </a:bodyPr>
          <a:lstStyle/>
          <a:p>
            <a:pPr algn="ctr" defTabSz="609630">
              <a:lnSpc>
                <a:spcPts val="2198"/>
              </a:lnSpc>
              <a:spcBef>
                <a:spcPct val="0"/>
              </a:spcBef>
            </a:pPr>
            <a:r>
              <a:rPr lang="en-US" dirty="0">
                <a:ea typeface="Roboto"/>
                <a:cs typeface="Roboto"/>
                <a:sym typeface="Roboto"/>
              </a:rPr>
              <a:t>Senior Vice President and Chief IMG Experience Officer, </a:t>
            </a:r>
            <a:r>
              <a:rPr lang="en-US" dirty="0" err="1">
                <a:ea typeface="Roboto"/>
                <a:cs typeface="Roboto"/>
                <a:sym typeface="Roboto"/>
              </a:rPr>
              <a:t>Intealth</a:t>
            </a:r>
            <a:endParaRPr lang="en-US" dirty="0">
              <a:ea typeface="Roboto"/>
              <a:cs typeface="Roboto"/>
              <a:sym typeface="Roboto"/>
            </a:endParaRPr>
          </a:p>
        </p:txBody>
      </p:sp>
      <p:pic>
        <p:nvPicPr>
          <p:cNvPr id="17" name="Picture 16">
            <a:extLst>
              <a:ext uri="{FF2B5EF4-FFF2-40B4-BE49-F238E27FC236}">
                <a16:creationId xmlns:a16="http://schemas.microsoft.com/office/drawing/2014/main" id="{1B98E9F6-4BBC-FBE4-A3C7-601EA2A8E0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4902" y="1021173"/>
            <a:ext cx="2462067" cy="2407827"/>
          </a:xfrm>
          <a:prstGeom prst="rect">
            <a:avLst/>
          </a:prstGeom>
        </p:spPr>
      </p:pic>
    </p:spTree>
    <p:extLst>
      <p:ext uri="{BB962C8B-B14F-4D97-AF65-F5344CB8AC3E}">
        <p14:creationId xmlns:p14="http://schemas.microsoft.com/office/powerpoint/2010/main" val="214848880"/>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5BB51-6320-28BD-5E1C-A6EB42C6AAF6}"/>
              </a:ext>
            </a:extLst>
          </p:cNvPr>
          <p:cNvSpPr>
            <a:spLocks noGrp="1"/>
          </p:cNvSpPr>
          <p:nvPr>
            <p:ph type="title"/>
          </p:nvPr>
        </p:nvSpPr>
        <p:spPr/>
        <p:txBody>
          <a:bodyPr/>
          <a:lstStyle/>
          <a:p>
            <a:r>
              <a:rPr lang="en-US" dirty="0"/>
              <a:t>Objectives </a:t>
            </a:r>
          </a:p>
        </p:txBody>
      </p:sp>
      <p:sp>
        <p:nvSpPr>
          <p:cNvPr id="3" name="Content Placeholder 2">
            <a:extLst>
              <a:ext uri="{FF2B5EF4-FFF2-40B4-BE49-F238E27FC236}">
                <a16:creationId xmlns:a16="http://schemas.microsoft.com/office/drawing/2014/main" id="{1547F566-5DF0-48B7-568C-4F811D51039F}"/>
              </a:ext>
            </a:extLst>
          </p:cNvPr>
          <p:cNvSpPr>
            <a:spLocks noGrp="1"/>
          </p:cNvSpPr>
          <p:nvPr>
            <p:ph idx="1"/>
          </p:nvPr>
        </p:nvSpPr>
        <p:spPr/>
        <p:txBody>
          <a:bodyPr/>
          <a:lstStyle/>
          <a:p>
            <a:r>
              <a:rPr lang="en-US" dirty="0"/>
              <a:t>Apply practical strategies and available resources to support IMG residents</a:t>
            </a:r>
          </a:p>
          <a:p>
            <a:r>
              <a:rPr lang="en-US" dirty="0"/>
              <a:t>Develop an actionable approach to strengthen institutional or/and program-level support for IMG residents </a:t>
            </a:r>
          </a:p>
        </p:txBody>
      </p:sp>
    </p:spTree>
    <p:extLst>
      <p:ext uri="{BB962C8B-B14F-4D97-AF65-F5344CB8AC3E}">
        <p14:creationId xmlns:p14="http://schemas.microsoft.com/office/powerpoint/2010/main" val="5770742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8944-C04E-564A-E94D-BA1DE48E801F}"/>
              </a:ext>
            </a:extLst>
          </p:cNvPr>
          <p:cNvSpPr>
            <a:spLocks noGrp="1"/>
          </p:cNvSpPr>
          <p:nvPr>
            <p:ph type="title"/>
          </p:nvPr>
        </p:nvSpPr>
        <p:spPr/>
        <p:txBody>
          <a:bodyPr/>
          <a:lstStyle/>
          <a:p>
            <a:r>
              <a:rPr lang="en-US" dirty="0"/>
              <a:t>IMG: Application to Residency Graduation </a:t>
            </a:r>
          </a:p>
        </p:txBody>
      </p:sp>
      <p:graphicFrame>
        <p:nvGraphicFramePr>
          <p:cNvPr id="7" name="Content Placeholder 6">
            <a:extLst>
              <a:ext uri="{FF2B5EF4-FFF2-40B4-BE49-F238E27FC236}">
                <a16:creationId xmlns:a16="http://schemas.microsoft.com/office/drawing/2014/main" id="{568FF4F9-F139-E12F-7885-8BF2F4C48A4F}"/>
              </a:ext>
            </a:extLst>
          </p:cNvPr>
          <p:cNvGraphicFramePr>
            <a:graphicFrameLocks noGrp="1"/>
          </p:cNvGraphicFramePr>
          <p:nvPr>
            <p:ph idx="1"/>
            <p:extLst>
              <p:ext uri="{D42A27DB-BD31-4B8C-83A1-F6EECF244321}">
                <p14:modId xmlns:p14="http://schemas.microsoft.com/office/powerpoint/2010/main" val="3352137558"/>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010235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AB477-CE86-F289-4FE8-0C95509DE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7A0C00-5C0F-A1B7-0240-EAD56B5DD68A}"/>
              </a:ext>
            </a:extLst>
          </p:cNvPr>
          <p:cNvSpPr>
            <a:spLocks noGrp="1"/>
          </p:cNvSpPr>
          <p:nvPr>
            <p:ph type="title"/>
          </p:nvPr>
        </p:nvSpPr>
        <p:spPr/>
        <p:txBody>
          <a:bodyPr/>
          <a:lstStyle/>
          <a:p>
            <a:r>
              <a:rPr lang="en-US" dirty="0"/>
              <a:t>IMG: Application to Residency Graduation </a:t>
            </a:r>
          </a:p>
        </p:txBody>
      </p:sp>
      <p:graphicFrame>
        <p:nvGraphicFramePr>
          <p:cNvPr id="7" name="Content Placeholder 6">
            <a:extLst>
              <a:ext uri="{FF2B5EF4-FFF2-40B4-BE49-F238E27FC236}">
                <a16:creationId xmlns:a16="http://schemas.microsoft.com/office/drawing/2014/main" id="{BFC801CC-2131-2C7E-3BE7-99D019CE9BF5}"/>
              </a:ext>
            </a:extLst>
          </p:cNvPr>
          <p:cNvGraphicFramePr>
            <a:graphicFrameLocks noGrp="1"/>
          </p:cNvGraphicFramePr>
          <p:nvPr>
            <p:ph idx="1"/>
            <p:extLst>
              <p:ext uri="{D42A27DB-BD31-4B8C-83A1-F6EECF244321}">
                <p14:modId xmlns:p14="http://schemas.microsoft.com/office/powerpoint/2010/main" val="1772772172"/>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Left Brace 2">
            <a:extLst>
              <a:ext uri="{FF2B5EF4-FFF2-40B4-BE49-F238E27FC236}">
                <a16:creationId xmlns:a16="http://schemas.microsoft.com/office/drawing/2014/main" id="{6FE05B68-6FF8-6F4B-757B-4A3025F950C2}"/>
              </a:ext>
            </a:extLst>
          </p:cNvPr>
          <p:cNvSpPr/>
          <p:nvPr/>
        </p:nvSpPr>
        <p:spPr>
          <a:xfrm rot="5400000">
            <a:off x="2722535" y="847030"/>
            <a:ext cx="279927" cy="3680541"/>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EC1A43F4-92DA-05E6-ABD3-7512B6C6636C}"/>
              </a:ext>
            </a:extLst>
          </p:cNvPr>
          <p:cNvSpPr txBox="1"/>
          <p:nvPr/>
        </p:nvSpPr>
        <p:spPr>
          <a:xfrm>
            <a:off x="1773884" y="1675698"/>
            <a:ext cx="921219" cy="1097280"/>
          </a:xfrm>
          <a:prstGeom prst="rect">
            <a:avLst/>
          </a:prstGeom>
          <a:noFill/>
        </p:spPr>
        <p:txBody>
          <a:bodyPr wrap="none" rtlCol="0">
            <a:normAutofit/>
          </a:bodyPr>
          <a:lstStyle/>
          <a:p>
            <a:pPr algn="ctr"/>
            <a:r>
              <a:rPr lang="en-US" sz="2400" dirty="0"/>
              <a:t>Webinar Part 1.</a:t>
            </a:r>
          </a:p>
          <a:p>
            <a:pPr algn="ctr"/>
            <a:r>
              <a:rPr lang="en-US" sz="2400" dirty="0"/>
              <a:t>August 2026 </a:t>
            </a:r>
          </a:p>
        </p:txBody>
      </p:sp>
    </p:spTree>
    <p:extLst>
      <p:ext uri="{BB962C8B-B14F-4D97-AF65-F5344CB8AC3E}">
        <p14:creationId xmlns:p14="http://schemas.microsoft.com/office/powerpoint/2010/main" val="29110479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8EA9F-2E41-1F73-E193-04F2470270B9}"/>
              </a:ext>
            </a:extLst>
          </p:cNvPr>
          <p:cNvSpPr>
            <a:spLocks noGrp="1"/>
          </p:cNvSpPr>
          <p:nvPr>
            <p:ph type="title"/>
          </p:nvPr>
        </p:nvSpPr>
        <p:spPr/>
        <p:txBody>
          <a:bodyPr/>
          <a:lstStyle/>
          <a:p>
            <a:r>
              <a:rPr lang="en-US" dirty="0"/>
              <a:t>Kento </a:t>
            </a:r>
          </a:p>
        </p:txBody>
      </p:sp>
      <p:sp>
        <p:nvSpPr>
          <p:cNvPr id="3" name="Content Placeholder 2">
            <a:extLst>
              <a:ext uri="{FF2B5EF4-FFF2-40B4-BE49-F238E27FC236}">
                <a16:creationId xmlns:a16="http://schemas.microsoft.com/office/drawing/2014/main" id="{43F64FC2-E2F6-8AB4-DD85-815B070D3883}"/>
              </a:ext>
            </a:extLst>
          </p:cNvPr>
          <p:cNvSpPr>
            <a:spLocks noGrp="1"/>
          </p:cNvSpPr>
          <p:nvPr>
            <p:ph idx="1"/>
          </p:nvPr>
        </p:nvSpPr>
        <p:spPr/>
        <p:txBody>
          <a:bodyPr/>
          <a:lstStyle/>
          <a:p>
            <a:r>
              <a:rPr lang="en-US" dirty="0"/>
              <a:t>Meet Kento S., a newly matched family medicine intern and international medical graduate from Japan. He is excited to start residency but is concerned about his transition to a new journey. </a:t>
            </a:r>
          </a:p>
        </p:txBody>
      </p:sp>
    </p:spTree>
    <p:extLst>
      <p:ext uri="{BB962C8B-B14F-4D97-AF65-F5344CB8AC3E}">
        <p14:creationId xmlns:p14="http://schemas.microsoft.com/office/powerpoint/2010/main" val="1130284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3DE6-6F45-B4CC-A1AF-73F99314B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5EC8B-A639-C117-2E2D-B9DB00B84983}"/>
              </a:ext>
            </a:extLst>
          </p:cNvPr>
          <p:cNvSpPr>
            <a:spLocks noGrp="1"/>
          </p:cNvSpPr>
          <p:nvPr>
            <p:ph type="title"/>
          </p:nvPr>
        </p:nvSpPr>
        <p:spPr/>
        <p:txBody>
          <a:bodyPr/>
          <a:lstStyle/>
          <a:p>
            <a:r>
              <a:rPr lang="en-US" dirty="0"/>
              <a:t>From Match Day till Orientation </a:t>
            </a:r>
          </a:p>
        </p:txBody>
      </p:sp>
      <p:graphicFrame>
        <p:nvGraphicFramePr>
          <p:cNvPr id="7" name="Content Placeholder 6">
            <a:extLst>
              <a:ext uri="{FF2B5EF4-FFF2-40B4-BE49-F238E27FC236}">
                <a16:creationId xmlns:a16="http://schemas.microsoft.com/office/drawing/2014/main" id="{C80802AA-4F34-24CA-2D4E-6E231CDBF14E}"/>
              </a:ext>
            </a:extLst>
          </p:cNvPr>
          <p:cNvGraphicFramePr>
            <a:graphicFrameLocks noGrp="1"/>
          </p:cNvGraphicFramePr>
          <p:nvPr>
            <p:ph idx="1"/>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Left Brace 2">
            <a:extLst>
              <a:ext uri="{FF2B5EF4-FFF2-40B4-BE49-F238E27FC236}">
                <a16:creationId xmlns:a16="http://schemas.microsoft.com/office/drawing/2014/main" id="{59960A78-95C9-EB6F-7578-C98B89F8D6F3}"/>
              </a:ext>
            </a:extLst>
          </p:cNvPr>
          <p:cNvSpPr/>
          <p:nvPr/>
        </p:nvSpPr>
        <p:spPr>
          <a:xfrm rot="5400000">
            <a:off x="2722535" y="847030"/>
            <a:ext cx="279927" cy="3680541"/>
          </a:xfrm>
          <a:prstGeom prst="lef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 name="TextBox 3">
            <a:extLst>
              <a:ext uri="{FF2B5EF4-FFF2-40B4-BE49-F238E27FC236}">
                <a16:creationId xmlns:a16="http://schemas.microsoft.com/office/drawing/2014/main" id="{128DBA37-A2CB-0911-9AF5-0BAFA5DA379F}"/>
              </a:ext>
            </a:extLst>
          </p:cNvPr>
          <p:cNvSpPr txBox="1"/>
          <p:nvPr/>
        </p:nvSpPr>
        <p:spPr>
          <a:xfrm>
            <a:off x="1773884" y="1675698"/>
            <a:ext cx="921219" cy="1097280"/>
          </a:xfrm>
          <a:prstGeom prst="rect">
            <a:avLst/>
          </a:prstGeom>
          <a:noFill/>
        </p:spPr>
        <p:txBody>
          <a:bodyPr wrap="none" rtlCol="0">
            <a:normAutofit/>
          </a:bodyPr>
          <a:lstStyle/>
          <a:p>
            <a:pPr algn="ctr"/>
            <a:r>
              <a:rPr lang="en-US" sz="2400" dirty="0"/>
              <a:t>Webinar Part 1.</a:t>
            </a:r>
          </a:p>
          <a:p>
            <a:pPr algn="ctr"/>
            <a:r>
              <a:rPr lang="en-US" sz="2400" dirty="0"/>
              <a:t>August 2026 </a:t>
            </a:r>
          </a:p>
        </p:txBody>
      </p:sp>
      <p:sp>
        <p:nvSpPr>
          <p:cNvPr id="5" name="Down Arrow 4">
            <a:extLst>
              <a:ext uri="{FF2B5EF4-FFF2-40B4-BE49-F238E27FC236}">
                <a16:creationId xmlns:a16="http://schemas.microsoft.com/office/drawing/2014/main" id="{C57D9BB0-9B49-146C-5891-EEECB165C69B}"/>
              </a:ext>
            </a:extLst>
          </p:cNvPr>
          <p:cNvSpPr/>
          <p:nvPr/>
        </p:nvSpPr>
        <p:spPr>
          <a:xfrm rot="16200000">
            <a:off x="4781441" y="3082074"/>
            <a:ext cx="821162" cy="693850"/>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10870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7DFF4-BD85-45AD-B63B-3CA6DBE00A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D02447-E2CB-4B8A-B57A-8217B7D51941}"/>
              </a:ext>
            </a:extLst>
          </p:cNvPr>
          <p:cNvSpPr>
            <a:spLocks noGrp="1"/>
          </p:cNvSpPr>
          <p:nvPr>
            <p:ph type="title"/>
          </p:nvPr>
        </p:nvSpPr>
        <p:spPr>
          <a:xfrm>
            <a:off x="841248" y="365760"/>
            <a:ext cx="10515600" cy="1280160"/>
          </a:xfrm>
        </p:spPr>
        <p:txBody>
          <a:bodyPr vert="horz" wrap="square" lIns="91440" tIns="45720" rIns="91440" bIns="45720" numCol="1" rtlCol="0" anchor="t">
            <a:noAutofit/>
          </a:bodyPr>
          <a:lstStyle/>
          <a:p>
            <a:pPr marL="0" indent="0" algn="l">
              <a:buNone/>
              <a:defRPr sz="2400" b="1">
                <a:latin typeface="+mn-lt"/>
              </a:defRPr>
            </a:pPr>
            <a:r>
              <a:rPr lang="en-US" sz="4000" b="0" i="0" dirty="0">
                <a:solidFill>
                  <a:schemeClr val="accent1"/>
                </a:solidFill>
                <a:latin typeface="+mj-lt"/>
              </a:rPr>
              <a:t>Intealth’s Role in GME</a:t>
            </a:r>
            <a:endParaRPr lang="en-US" sz="3600" b="0" i="0" kern="1200" spc="-200" baseline="0" dirty="0">
              <a:solidFill>
                <a:schemeClr val="accent3"/>
              </a:solidFill>
              <a:ea typeface="+mj-ea"/>
              <a:cs typeface="+mj-cs"/>
            </a:endParaRPr>
          </a:p>
          <a:p>
            <a:pPr algn="l">
              <a:lnSpc>
                <a:spcPct val="105000"/>
              </a:lnSpc>
              <a:spcBef>
                <a:spcPts val="0"/>
              </a:spcBef>
              <a:spcAft>
                <a:spcPts val="700"/>
              </a:spcAft>
              <a:defRPr sz="2600" b="0">
                <a:latin typeface="+mn-lt"/>
              </a:defRPr>
            </a:pPr>
            <a:r>
              <a:rPr lang="en-US" sz="3200" b="1" i="0" dirty="0">
                <a:solidFill>
                  <a:schemeClr val="accent3"/>
                </a:solidFill>
                <a:latin typeface="+mn-lt"/>
              </a:rPr>
              <a:t>Supporting IMGs Across the Continuum</a:t>
            </a:r>
          </a:p>
        </p:txBody>
      </p:sp>
      <p:graphicFrame>
        <p:nvGraphicFramePr>
          <p:cNvPr id="7" name="Content Placeholder 6">
            <a:extLst>
              <a:ext uri="{FF2B5EF4-FFF2-40B4-BE49-F238E27FC236}">
                <a16:creationId xmlns:a16="http://schemas.microsoft.com/office/drawing/2014/main" id="{4D041073-E464-49E2-9614-13FDB6106CF3}"/>
              </a:ext>
            </a:extLst>
          </p:cNvPr>
          <p:cNvGraphicFramePr>
            <a:graphicFrameLocks noGrp="1"/>
          </p:cNvGraphicFramePr>
          <p:nvPr>
            <p:ph idx="1"/>
            <p:extLst>
              <p:ext uri="{D42A27DB-BD31-4B8C-83A1-F6EECF244321}">
                <p14:modId xmlns:p14="http://schemas.microsoft.com/office/powerpoint/2010/main" val="2005611099"/>
              </p:ext>
            </p:extLst>
          </p:nvPr>
        </p:nvGraphicFramePr>
        <p:xfrm>
          <a:off x="762786" y="2287538"/>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8210053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017C-2356-4A90-8EA7-BB62D8DB4E35}"/>
              </a:ext>
            </a:extLst>
          </p:cNvPr>
          <p:cNvSpPr>
            <a:spLocks noGrp="1"/>
          </p:cNvSpPr>
          <p:nvPr>
            <p:ph type="title"/>
          </p:nvPr>
        </p:nvSpPr>
        <p:spPr>
          <a:xfrm>
            <a:off x="841248" y="365760"/>
            <a:ext cx="10515600" cy="987552"/>
          </a:xfrm>
        </p:spPr>
        <p:txBody>
          <a:bodyPr wrap="square" numCol="1" anchor="t">
            <a:noAutofit/>
          </a:bodyPr>
          <a:lstStyle/>
          <a:p>
            <a:pPr marL="0" indent="0" algn="l">
              <a:buNone/>
              <a:defRPr sz="2400" b="1">
                <a:latin typeface="+mn-lt"/>
              </a:defRPr>
            </a:pPr>
            <a:r>
              <a:rPr lang="en-US" sz="4000" b="0" i="0" dirty="0">
                <a:solidFill>
                  <a:schemeClr val="accent1"/>
                </a:solidFill>
                <a:latin typeface="+mj-lt"/>
              </a:rPr>
              <a:t>The IMG Experience in GME</a:t>
            </a:r>
          </a:p>
        </p:txBody>
      </p:sp>
      <p:sp>
        <p:nvSpPr>
          <p:cNvPr id="4" name="Content Placeholder 3">
            <a:extLst>
              <a:ext uri="{FF2B5EF4-FFF2-40B4-BE49-F238E27FC236}">
                <a16:creationId xmlns:a16="http://schemas.microsoft.com/office/drawing/2014/main" id="{A3D644B5-DA17-40F0-8DEC-250AEBCE572F}"/>
              </a:ext>
            </a:extLst>
          </p:cNvPr>
          <p:cNvSpPr>
            <a:spLocks noGrp="1"/>
          </p:cNvSpPr>
          <p:nvPr>
            <p:ph idx="1"/>
          </p:nvPr>
        </p:nvSpPr>
        <p:spPr>
          <a:xfrm>
            <a:off x="553865" y="1521823"/>
            <a:ext cx="10515600" cy="4526280"/>
          </a:xfrm>
        </p:spPr>
        <p:txBody>
          <a:bodyPr wrap="square" numCol="1" anchor="t">
            <a:noAutofit/>
          </a:bodyPr>
          <a:lstStyle/>
          <a:p>
            <a:pPr marL="0" indent="0" algn="l">
              <a:buNone/>
              <a:defRPr sz="2400" b="1">
                <a:latin typeface="+mn-lt"/>
              </a:defRPr>
            </a:pPr>
            <a:r>
              <a:rPr lang="en-US" sz="2400" b="1" i="0" dirty="0">
                <a:solidFill>
                  <a:schemeClr val="accent3">
                    <a:lumMod val="75000"/>
                  </a:schemeClr>
                </a:solidFill>
                <a:latin typeface="+mn-lt"/>
              </a:rPr>
              <a:t>Essential Contributions</a:t>
            </a:r>
            <a:endParaRPr lang="en-US" sz="2800" b="1" i="0" dirty="0">
              <a:solidFill>
                <a:schemeClr val="accent3">
                  <a:lumMod val="75000"/>
                </a:schemeClr>
              </a:solidFill>
              <a:effectLst/>
              <a:latin typeface="Segoe UI" panose="020B0502040204020203" pitchFamily="34" charset="0"/>
            </a:endParaRPr>
          </a:p>
          <a:p>
            <a:pPr marL="219456" lvl="1" indent="-164592" algn="l">
              <a:buChar char="•"/>
              <a:defRPr sz="2200" b="0">
                <a:latin typeface="+mn-lt"/>
              </a:defRPr>
            </a:pPr>
            <a:r>
              <a:rPr lang="en-US" sz="2200" b="0" i="0" dirty="0">
                <a:solidFill>
                  <a:schemeClr val="tx1"/>
                </a:solidFill>
                <a:latin typeface="+mn-lt"/>
              </a:rPr>
              <a:t>Strengthen the workforce through diverse perspectives, languages, and service in high-need specialties and communities.</a:t>
            </a:r>
          </a:p>
          <a:p>
            <a:pPr marL="0" indent="0" algn="l">
              <a:buNone/>
              <a:defRPr sz="2400" b="1">
                <a:latin typeface="+mn-lt"/>
              </a:defRPr>
            </a:pPr>
            <a:r>
              <a:rPr lang="en-US" sz="2400" b="1" i="0" dirty="0">
                <a:solidFill>
                  <a:schemeClr val="accent3">
                    <a:lumMod val="75000"/>
                  </a:schemeClr>
                </a:solidFill>
                <a:latin typeface="+mn-lt"/>
              </a:rPr>
              <a:t>A Complex Transition</a:t>
            </a:r>
          </a:p>
          <a:p>
            <a:pPr marL="219456" lvl="1" indent="-164592" algn="l">
              <a:buChar char="•"/>
              <a:defRPr sz="2200" b="0">
                <a:latin typeface="+mn-lt"/>
              </a:defRPr>
            </a:pPr>
            <a:r>
              <a:rPr lang="en-US" sz="2200" b="0" i="0" dirty="0">
                <a:solidFill>
                  <a:schemeClr val="tx1"/>
                </a:solidFill>
                <a:latin typeface="+mn-lt"/>
              </a:rPr>
              <a:t>Adapt to a new healthcare system, culture, and training environment.</a:t>
            </a:r>
          </a:p>
          <a:p>
            <a:pPr marL="0" indent="0" algn="l">
              <a:buNone/>
              <a:defRPr sz="2400" b="1">
                <a:latin typeface="+mn-lt"/>
              </a:defRPr>
            </a:pPr>
            <a:r>
              <a:rPr lang="en-US" sz="2400" b="1" i="0" dirty="0">
                <a:solidFill>
                  <a:schemeClr val="accent3">
                    <a:lumMod val="75000"/>
                  </a:schemeClr>
                </a:solidFill>
                <a:latin typeface="+mn-lt"/>
              </a:rPr>
              <a:t>System Barriers</a:t>
            </a:r>
          </a:p>
          <a:p>
            <a:pPr marL="219456" lvl="1" indent="-164592" algn="l">
              <a:buChar char="•"/>
              <a:defRPr sz="2200" b="0">
                <a:latin typeface="+mn-lt"/>
              </a:defRPr>
            </a:pPr>
            <a:r>
              <a:rPr lang="en-US" sz="2200" b="0" i="0" dirty="0">
                <a:solidFill>
                  <a:schemeClr val="tx1"/>
                </a:solidFill>
                <a:latin typeface="+mn-lt"/>
              </a:rPr>
              <a:t>Navigate visa, credentialing, licensure, and onboarding requirements.</a:t>
            </a:r>
          </a:p>
          <a:p>
            <a:pPr marL="0" indent="0" algn="l">
              <a:buNone/>
              <a:defRPr sz="2400" b="1">
                <a:latin typeface="+mn-lt"/>
              </a:defRPr>
            </a:pPr>
            <a:r>
              <a:rPr lang="en-US" sz="2400" b="1" i="0" dirty="0">
                <a:solidFill>
                  <a:schemeClr val="accent3">
                    <a:lumMod val="75000"/>
                  </a:schemeClr>
                </a:solidFill>
                <a:latin typeface="+mn-lt"/>
              </a:rPr>
              <a:t>Belonging and Support</a:t>
            </a:r>
          </a:p>
          <a:p>
            <a:pPr marL="219456" lvl="1" indent="-164592" algn="l">
              <a:buChar char="•"/>
              <a:defRPr sz="2200" b="0">
                <a:latin typeface="+mn-lt"/>
              </a:defRPr>
            </a:pPr>
            <a:r>
              <a:rPr lang="en-US" sz="2200" b="0" i="0" dirty="0">
                <a:solidFill>
                  <a:schemeClr val="tx1"/>
                </a:solidFill>
                <a:latin typeface="+mn-lt"/>
              </a:rPr>
              <a:t>Thrive through mentorship, inclusion, well-being support, and a welcoming learning environment.</a:t>
            </a:r>
          </a:p>
        </p:txBody>
      </p:sp>
    </p:spTree>
    <p:extLst>
      <p:ext uri="{BB962C8B-B14F-4D97-AF65-F5344CB8AC3E}">
        <p14:creationId xmlns:p14="http://schemas.microsoft.com/office/powerpoint/2010/main" val="356363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6D205-35CE-4EFC-ADE6-A58CD45309D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7DB34AD-7C8E-4620-B98E-3F6C93D0B9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13</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pic>
        <p:nvPicPr>
          <p:cNvPr id="4" name="Picture 3">
            <a:extLst>
              <a:ext uri="{FF2B5EF4-FFF2-40B4-BE49-F238E27FC236}">
                <a16:creationId xmlns:a16="http://schemas.microsoft.com/office/drawing/2014/main" id="{95E432AF-01A9-49C5-830B-8A9C4287458B}"/>
              </a:ext>
            </a:extLst>
          </p:cNvPr>
          <p:cNvPicPr>
            <a:picLocks noChangeAspect="1"/>
          </p:cNvPicPr>
          <p:nvPr/>
        </p:nvPicPr>
        <p:blipFill>
          <a:blip r:embed="rId2"/>
          <a:srcRect l="2299" t="44186" r="3879"/>
          <a:stretch>
            <a:fillRect/>
          </a:stretch>
        </p:blipFill>
        <p:spPr>
          <a:xfrm>
            <a:off x="429768" y="1554480"/>
            <a:ext cx="11338560" cy="4294810"/>
          </a:xfrm>
          <a:prstGeom prst="rect">
            <a:avLst/>
          </a:prstGeom>
        </p:spPr>
      </p:pic>
      <p:pic>
        <p:nvPicPr>
          <p:cNvPr id="5" name="Picture 4">
            <a:extLst>
              <a:ext uri="{FF2B5EF4-FFF2-40B4-BE49-F238E27FC236}">
                <a16:creationId xmlns:a16="http://schemas.microsoft.com/office/drawing/2014/main" id="{19808792-70C0-4235-9FCE-BE230995C8FD}"/>
              </a:ext>
            </a:extLst>
          </p:cNvPr>
          <p:cNvPicPr>
            <a:picLocks noChangeAspect="1"/>
          </p:cNvPicPr>
          <p:nvPr/>
        </p:nvPicPr>
        <p:blipFill>
          <a:blip r:embed="rId3"/>
          <a:srcRect l="8632" t="27827" r="13116" b="18465"/>
          <a:stretch>
            <a:fillRect/>
          </a:stretch>
        </p:blipFill>
        <p:spPr>
          <a:xfrm>
            <a:off x="6583680" y="1554480"/>
            <a:ext cx="2075688" cy="594997"/>
          </a:xfrm>
          <a:prstGeom prst="rect">
            <a:avLst/>
          </a:prstGeom>
        </p:spPr>
      </p:pic>
      <p:sp>
        <p:nvSpPr>
          <p:cNvPr id="6" name="TextBox 5"/>
          <p:cNvSpPr txBox="1"/>
          <p:nvPr/>
        </p:nvSpPr>
        <p:spPr>
          <a:xfrm>
            <a:off x="841248" y="365760"/>
            <a:ext cx="10515600" cy="987552"/>
          </a:xfrm>
          <a:prstGeom prst="rect">
            <a:avLst/>
          </a:prstGeom>
          <a:noFill/>
        </p:spPr>
        <p:txBody>
          <a:bodyPr wrap="square" numCol="1" anchor="t">
            <a:noAutofit/>
          </a:bodyPr>
          <a:lstStyle/>
          <a:p>
            <a:pPr marL="0" indent="0" algn="l">
              <a:buNone/>
              <a:defRPr sz="2400" b="1">
                <a:latin typeface="+mn-lt"/>
              </a:defRPr>
            </a:pPr>
            <a:r>
              <a:rPr sz="3600" b="0" i="0">
                <a:solidFill>
                  <a:schemeClr val="accent1"/>
                </a:solidFill>
                <a:latin typeface="+mj-lt"/>
              </a:rPr>
              <a:t>Concerns During the Transition to Residency</a:t>
            </a:r>
          </a:p>
        </p:txBody>
      </p:sp>
    </p:spTree>
    <p:extLst>
      <p:ext uri="{BB962C8B-B14F-4D97-AF65-F5344CB8AC3E}">
        <p14:creationId xmlns:p14="http://schemas.microsoft.com/office/powerpoint/2010/main" val="40186102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1DC53-0392-4A48-84B6-884FEA3B604D}"/>
              </a:ext>
            </a:extLst>
          </p:cNvPr>
          <p:cNvSpPr>
            <a:spLocks noGrp="1"/>
          </p:cNvSpPr>
          <p:nvPr>
            <p:ph type="title"/>
          </p:nvPr>
        </p:nvSpPr>
        <p:spPr>
          <a:xfrm>
            <a:off x="638069" y="522982"/>
            <a:ext cx="10515600" cy="987552"/>
          </a:xfrm>
        </p:spPr>
        <p:txBody>
          <a:bodyPr wrap="square" numCol="1" anchor="t">
            <a:noAutofit/>
          </a:bodyPr>
          <a:lstStyle/>
          <a:p>
            <a:pPr marL="0" indent="0" algn="l">
              <a:buNone/>
              <a:defRPr sz="2400" b="1">
                <a:latin typeface="+mn-lt"/>
              </a:defRPr>
            </a:pPr>
            <a:r>
              <a:rPr lang="en-US" sz="3600" b="0" i="0" dirty="0">
                <a:solidFill>
                  <a:schemeClr val="accent1"/>
                </a:solidFill>
                <a:latin typeface="+mj-lt"/>
              </a:rPr>
              <a:t>Dual Learning Curves</a:t>
            </a:r>
          </a:p>
        </p:txBody>
      </p:sp>
      <p:graphicFrame>
        <p:nvGraphicFramePr>
          <p:cNvPr id="5" name="Content Placeholder 4">
            <a:extLst>
              <a:ext uri="{FF2B5EF4-FFF2-40B4-BE49-F238E27FC236}">
                <a16:creationId xmlns:a16="http://schemas.microsoft.com/office/drawing/2014/main" id="{29AA2451-F8E3-41D6-90E0-D763D5DF8884}"/>
              </a:ext>
            </a:extLst>
          </p:cNvPr>
          <p:cNvGraphicFramePr>
            <a:graphicFrameLocks noGrp="1"/>
          </p:cNvGraphicFramePr>
          <p:nvPr>
            <p:ph idx="1"/>
            <p:extLst>
              <p:ext uri="{D42A27DB-BD31-4B8C-83A1-F6EECF244321}">
                <p14:modId xmlns:p14="http://schemas.microsoft.com/office/powerpoint/2010/main" val="1812648339"/>
              </p:ext>
            </p:extLst>
          </p:nvPr>
        </p:nvGraphicFramePr>
        <p:xfrm>
          <a:off x="638069" y="1690688"/>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FFDA21B5-39D1-40B4-A5B6-A7D6E435530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14</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Tree>
    <p:extLst>
      <p:ext uri="{BB962C8B-B14F-4D97-AF65-F5344CB8AC3E}">
        <p14:creationId xmlns:p14="http://schemas.microsoft.com/office/powerpoint/2010/main" val="1128498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E7529-F171-4857-B01B-B1DEFB865044}"/>
              </a:ext>
            </a:extLst>
          </p:cNvPr>
          <p:cNvSpPr>
            <a:spLocks noGrp="1"/>
          </p:cNvSpPr>
          <p:nvPr>
            <p:ph type="title"/>
          </p:nvPr>
        </p:nvSpPr>
        <p:spPr>
          <a:xfrm>
            <a:off x="513870" y="731520"/>
            <a:ext cx="10515600" cy="987552"/>
          </a:xfrm>
        </p:spPr>
        <p:txBody>
          <a:bodyPr wrap="square" numCol="1" anchor="t">
            <a:noAutofit/>
          </a:bodyPr>
          <a:lstStyle/>
          <a:p>
            <a:pPr marL="0" indent="0" algn="l">
              <a:buNone/>
              <a:defRPr sz="2400" b="1">
                <a:latin typeface="+mn-lt"/>
              </a:defRPr>
            </a:pPr>
            <a:r>
              <a:rPr lang="en-US" sz="4000" b="0" i="0" dirty="0">
                <a:solidFill>
                  <a:schemeClr val="accent1"/>
                </a:solidFill>
                <a:latin typeface="+mj-lt"/>
              </a:rPr>
              <a:t>Consequences for Performance and Well-Being</a:t>
            </a:r>
            <a:endParaRPr lang="en-US" sz="2800" dirty="0"/>
          </a:p>
        </p:txBody>
      </p:sp>
      <p:sp>
        <p:nvSpPr>
          <p:cNvPr id="3" name="Content Placeholder 2">
            <a:extLst>
              <a:ext uri="{FF2B5EF4-FFF2-40B4-BE49-F238E27FC236}">
                <a16:creationId xmlns:a16="http://schemas.microsoft.com/office/drawing/2014/main" id="{398BF776-4BBA-47E9-87EE-43F42C8B5599}"/>
              </a:ext>
            </a:extLst>
          </p:cNvPr>
          <p:cNvSpPr>
            <a:spLocks noGrp="1"/>
          </p:cNvSpPr>
          <p:nvPr>
            <p:ph idx="1"/>
          </p:nvPr>
        </p:nvSpPr>
        <p:spPr>
          <a:xfrm>
            <a:off x="984456" y="1850249"/>
            <a:ext cx="10515600" cy="4821484"/>
          </a:xfrm>
        </p:spPr>
        <p:txBody>
          <a:bodyPr wrap="square" numCol="1" anchor="t">
            <a:noAutofit/>
          </a:bodyPr>
          <a:lstStyle/>
          <a:p>
            <a:pPr marL="0" indent="0" algn="l">
              <a:buNone/>
              <a:defRPr sz="2400" b="1">
                <a:latin typeface="+mn-lt"/>
              </a:defRPr>
            </a:pPr>
            <a:r>
              <a:rPr lang="en-US" sz="2400" b="1" i="0" dirty="0">
                <a:solidFill>
                  <a:schemeClr val="accent3">
                    <a:lumMod val="75000"/>
                  </a:schemeClr>
                </a:solidFill>
                <a:latin typeface="+mn-lt"/>
              </a:rPr>
              <a:t>Clinical Efficiency</a:t>
            </a:r>
          </a:p>
          <a:p>
            <a:pPr marL="219456" lvl="1" indent="-164592" algn="l">
              <a:buChar char="•"/>
              <a:defRPr sz="2200" b="0">
                <a:latin typeface="+mn-lt"/>
              </a:defRPr>
            </a:pPr>
            <a:r>
              <a:rPr lang="en-US" sz="2200" b="0" i="0" dirty="0">
                <a:solidFill>
                  <a:schemeClr val="tx1"/>
                </a:solidFill>
                <a:latin typeface="+mn-lt"/>
              </a:rPr>
              <a:t>Unfamiliar systems can reduce efficiency and increase errors</a:t>
            </a:r>
          </a:p>
          <a:p>
            <a:pPr marL="0" indent="0" algn="l">
              <a:buNone/>
              <a:defRPr sz="2400" b="1">
                <a:latin typeface="+mn-lt"/>
              </a:defRPr>
            </a:pPr>
            <a:r>
              <a:rPr lang="en-US" sz="2400" b="1" i="0" dirty="0">
                <a:solidFill>
                  <a:schemeClr val="accent3">
                    <a:lumMod val="75000"/>
                  </a:schemeClr>
                </a:solidFill>
                <a:latin typeface="+mn-lt"/>
              </a:rPr>
              <a:t>Confidence and Belonging</a:t>
            </a:r>
          </a:p>
          <a:p>
            <a:pPr marL="219456" lvl="1" indent="-164592" algn="l">
              <a:buChar char="•"/>
              <a:defRPr sz="2200" b="0">
                <a:latin typeface="+mn-lt"/>
              </a:defRPr>
            </a:pPr>
            <a:r>
              <a:rPr lang="en-US" sz="2200" b="0" i="0" dirty="0">
                <a:solidFill>
                  <a:schemeClr val="tx1"/>
                </a:solidFill>
                <a:latin typeface="+mn-lt"/>
              </a:rPr>
              <a:t>Lower confidence and a weaker sense of belonging can lead to disengagement</a:t>
            </a:r>
          </a:p>
          <a:p>
            <a:pPr marL="0" indent="0" algn="l">
              <a:buNone/>
              <a:defRPr sz="2400" b="1">
                <a:latin typeface="+mn-lt"/>
              </a:defRPr>
            </a:pPr>
            <a:r>
              <a:rPr lang="en-US" sz="2400" b="1" i="0" dirty="0">
                <a:solidFill>
                  <a:schemeClr val="accent3">
                    <a:lumMod val="75000"/>
                  </a:schemeClr>
                </a:solidFill>
                <a:latin typeface="+mn-lt"/>
              </a:rPr>
              <a:t>Fair Assessment</a:t>
            </a:r>
          </a:p>
          <a:p>
            <a:pPr marL="219456" lvl="1" indent="-164592" algn="l">
              <a:buChar char="•"/>
              <a:defRPr sz="2200" b="0">
                <a:latin typeface="+mn-lt"/>
              </a:defRPr>
            </a:pPr>
            <a:r>
              <a:rPr lang="en-US" sz="2200" b="0" i="0" dirty="0">
                <a:solidFill>
                  <a:schemeClr val="tx1"/>
                </a:solidFill>
                <a:latin typeface="+mn-lt"/>
              </a:rPr>
              <a:t>Adaptation challenges may be mistaken for clinical incompetence</a:t>
            </a:r>
          </a:p>
          <a:p>
            <a:pPr marL="0" indent="0" algn="l">
              <a:buNone/>
              <a:defRPr sz="2400" b="1">
                <a:latin typeface="+mn-lt"/>
              </a:defRPr>
            </a:pPr>
            <a:r>
              <a:rPr lang="en-US" sz="2400" b="1" i="0" dirty="0">
                <a:solidFill>
                  <a:schemeClr val="accent3">
                    <a:lumMod val="75000"/>
                  </a:schemeClr>
                </a:solidFill>
                <a:latin typeface="+mn-lt"/>
              </a:rPr>
              <a:t>Well-Being and Retention</a:t>
            </a:r>
          </a:p>
          <a:p>
            <a:pPr marL="219456" lvl="1" indent="-164592" algn="l">
              <a:buChar char="•"/>
              <a:defRPr sz="2200" b="0">
                <a:latin typeface="+mn-lt"/>
              </a:defRPr>
            </a:pPr>
            <a:r>
              <a:rPr lang="en-US" sz="2200" b="0" i="0" dirty="0">
                <a:solidFill>
                  <a:schemeClr val="tx1"/>
                </a:solidFill>
                <a:latin typeface="+mn-lt"/>
              </a:rPr>
              <a:t>Unmet social and emotional needs can increase the risk of burnout and attrition</a:t>
            </a:r>
          </a:p>
        </p:txBody>
      </p:sp>
      <p:sp>
        <p:nvSpPr>
          <p:cNvPr id="4" name="Slide Number Placeholder 3">
            <a:extLst>
              <a:ext uri="{FF2B5EF4-FFF2-40B4-BE49-F238E27FC236}">
                <a16:creationId xmlns:a16="http://schemas.microsoft.com/office/drawing/2014/main" id="{EC68D5C6-508A-445A-A1C5-62B6F82F760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15</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Tree>
    <p:extLst>
      <p:ext uri="{BB962C8B-B14F-4D97-AF65-F5344CB8AC3E}">
        <p14:creationId xmlns:p14="http://schemas.microsoft.com/office/powerpoint/2010/main" val="27686298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6153E-EC8C-474B-8B37-0A679974C8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4E852E-2029-4771-837F-5CB05AB00FF5}"/>
              </a:ext>
            </a:extLst>
          </p:cNvPr>
          <p:cNvSpPr>
            <a:spLocks noGrp="1"/>
          </p:cNvSpPr>
          <p:nvPr>
            <p:ph type="title"/>
          </p:nvPr>
        </p:nvSpPr>
        <p:spPr/>
        <p:txBody>
          <a:bodyPr/>
          <a:lstStyle/>
          <a:p>
            <a:endParaRPr lang="en-US" dirty="0"/>
          </a:p>
        </p:txBody>
      </p:sp>
      <p:sp>
        <p:nvSpPr>
          <p:cNvPr id="4" name="Slide Number Placeholder 3">
            <a:extLst>
              <a:ext uri="{FF2B5EF4-FFF2-40B4-BE49-F238E27FC236}">
                <a16:creationId xmlns:a16="http://schemas.microsoft.com/office/drawing/2014/main" id="{15B22301-10F1-4CDD-B856-553257869AD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16</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pic>
        <p:nvPicPr>
          <p:cNvPr id="6" name="Picture 5">
            <a:extLst>
              <a:ext uri="{FF2B5EF4-FFF2-40B4-BE49-F238E27FC236}">
                <a16:creationId xmlns:a16="http://schemas.microsoft.com/office/drawing/2014/main" id="{CDF32E29-5C9C-46F2-8AF5-0F6E50BEF9FA}"/>
              </a:ext>
            </a:extLst>
          </p:cNvPr>
          <p:cNvPicPr>
            <a:picLocks noChangeAspect="1"/>
          </p:cNvPicPr>
          <p:nvPr/>
        </p:nvPicPr>
        <p:blipFill>
          <a:blip r:embed="rId2"/>
          <a:stretch>
            <a:fillRect/>
          </a:stretch>
        </p:blipFill>
        <p:spPr>
          <a:xfrm>
            <a:off x="0" y="6060"/>
            <a:ext cx="12192000" cy="1706880"/>
          </a:xfrm>
          <a:prstGeom prst="rect">
            <a:avLst/>
          </a:prstGeom>
        </p:spPr>
      </p:pic>
      <p:graphicFrame>
        <p:nvGraphicFramePr>
          <p:cNvPr id="8" name="Content Placeholder 7">
            <a:extLst>
              <a:ext uri="{FF2B5EF4-FFF2-40B4-BE49-F238E27FC236}">
                <a16:creationId xmlns:a16="http://schemas.microsoft.com/office/drawing/2014/main" id="{E9F08743-7DF6-41E6-BF10-C5DB8035F98A}"/>
              </a:ext>
            </a:extLst>
          </p:cNvPr>
          <p:cNvGraphicFramePr>
            <a:graphicFrameLocks noGrp="1"/>
          </p:cNvGraphicFramePr>
          <p:nvPr>
            <p:ph idx="1"/>
            <p:extLst>
              <p:ext uri="{D42A27DB-BD31-4B8C-83A1-F6EECF244321}">
                <p14:modId xmlns:p14="http://schemas.microsoft.com/office/powerpoint/2010/main" val="185831494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245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CDC7F-0C85-4435-819C-1A1D488C2621}"/>
              </a:ext>
            </a:extLst>
          </p:cNvPr>
          <p:cNvSpPr>
            <a:spLocks noGrp="1"/>
          </p:cNvSpPr>
          <p:nvPr>
            <p:ph type="title"/>
          </p:nvPr>
        </p:nvSpPr>
        <p:spPr>
          <a:xfrm>
            <a:off x="841248" y="548640"/>
            <a:ext cx="10515600" cy="987552"/>
          </a:xfrm>
        </p:spPr>
        <p:txBody>
          <a:bodyPr wrap="square" numCol="1" anchor="t">
            <a:noAutofit/>
          </a:bodyPr>
          <a:lstStyle/>
          <a:p>
            <a:pPr marL="0" indent="0" algn="l">
              <a:buNone/>
              <a:defRPr sz="2400" b="1">
                <a:latin typeface="+mn-lt"/>
              </a:defRPr>
            </a:pPr>
            <a:r>
              <a:rPr lang="en-US" sz="4000" b="0" i="0" dirty="0">
                <a:solidFill>
                  <a:schemeClr val="accent1"/>
                </a:solidFill>
                <a:latin typeface="+mj-lt"/>
              </a:rPr>
              <a:t>Match Day Welcome Email</a:t>
            </a:r>
            <a:endParaRPr lang="en-US" sz="2800" dirty="0"/>
          </a:p>
        </p:txBody>
      </p:sp>
      <p:sp>
        <p:nvSpPr>
          <p:cNvPr id="3" name="Text Placeholder 2">
            <a:extLst>
              <a:ext uri="{FF2B5EF4-FFF2-40B4-BE49-F238E27FC236}">
                <a16:creationId xmlns:a16="http://schemas.microsoft.com/office/drawing/2014/main" id="{92D986AF-972E-4818-96F9-DDFE27B4193B}"/>
              </a:ext>
            </a:extLst>
          </p:cNvPr>
          <p:cNvSpPr>
            <a:spLocks noGrp="1"/>
          </p:cNvSpPr>
          <p:nvPr>
            <p:ph idx="1"/>
          </p:nvPr>
        </p:nvSpPr>
        <p:spPr>
          <a:xfrm>
            <a:off x="841248" y="1536192"/>
            <a:ext cx="9973508" cy="4773168"/>
          </a:xfrm>
        </p:spPr>
        <p:txBody>
          <a:bodyPr wrap="square" numCol="1" anchor="t">
            <a:noAutofit/>
          </a:bodyPr>
          <a:lstStyle/>
          <a:p>
            <a:pPr marL="0" indent="0" algn="l" fontAlgn="base">
              <a:buNone/>
              <a:defRPr sz="2400" b="1">
                <a:latin typeface="+mn-lt"/>
              </a:defRPr>
            </a:pPr>
            <a:r>
              <a:rPr lang="en-US" sz="2400" b="1" i="0" dirty="0">
                <a:solidFill>
                  <a:schemeClr val="accent3">
                    <a:lumMod val="75000"/>
                  </a:schemeClr>
                </a:solidFill>
                <a:latin typeface="+mn-lt"/>
              </a:rPr>
              <a:t>Welcome and Program Culture</a:t>
            </a:r>
          </a:p>
          <a:p>
            <a:pPr marL="219456" lvl="1" indent="-164592" algn="l">
              <a:buChar char="•"/>
              <a:defRPr sz="2200" b="0">
                <a:latin typeface="+mn-lt"/>
              </a:defRPr>
            </a:pPr>
            <a:r>
              <a:rPr lang="en-US" sz="2200" b="0" i="0" dirty="0">
                <a:solidFill>
                  <a:schemeClr val="tx1"/>
                </a:solidFill>
                <a:latin typeface="+mn-lt"/>
              </a:rPr>
              <a:t>Include the program director’s welcome letter and program credo</a:t>
            </a:r>
          </a:p>
          <a:p>
            <a:pPr marL="0" indent="0" algn="l">
              <a:buNone/>
              <a:defRPr sz="2400" b="1">
                <a:latin typeface="+mn-lt"/>
              </a:defRPr>
            </a:pPr>
            <a:r>
              <a:rPr lang="en-US" sz="2400" b="1" i="0" dirty="0">
                <a:solidFill>
                  <a:schemeClr val="accent3">
                    <a:lumMod val="75000"/>
                  </a:schemeClr>
                </a:solidFill>
                <a:latin typeface="+mn-lt"/>
              </a:rPr>
              <a:t>Onboarding and Required Forms</a:t>
            </a:r>
          </a:p>
          <a:p>
            <a:pPr marL="219456" lvl="1" indent="-164592" algn="l">
              <a:buChar char="•"/>
              <a:defRPr sz="2200" b="0">
                <a:latin typeface="+mn-lt"/>
              </a:defRPr>
            </a:pPr>
            <a:r>
              <a:rPr lang="en-US" sz="2200" b="0" i="0" dirty="0">
                <a:solidFill>
                  <a:schemeClr val="tx1"/>
                </a:solidFill>
                <a:latin typeface="+mn-lt"/>
              </a:rPr>
              <a:t>Provide one checklist covering demographic forms, the employment contract, and the state training permit.</a:t>
            </a:r>
          </a:p>
          <a:p>
            <a:pPr marL="219456" lvl="1" indent="-164592" algn="l">
              <a:buChar char="•"/>
              <a:defRPr sz="2200" b="0">
                <a:latin typeface="+mn-lt"/>
              </a:defRPr>
            </a:pPr>
            <a:r>
              <a:rPr lang="en-US" sz="2200" b="0" i="0" dirty="0">
                <a:solidFill>
                  <a:schemeClr val="tx1"/>
                </a:solidFill>
                <a:latin typeface="+mn-lt"/>
              </a:rPr>
              <a:t>Include NPI application instructions, immigration paperwork, and  vacation and days off request forms</a:t>
            </a:r>
          </a:p>
          <a:p>
            <a:pPr marL="0" indent="0" algn="l">
              <a:buNone/>
              <a:defRPr sz="2400" b="1">
                <a:latin typeface="+mn-lt"/>
              </a:defRPr>
            </a:pPr>
            <a:r>
              <a:rPr lang="en-US" sz="2400" b="1" i="0" dirty="0">
                <a:solidFill>
                  <a:schemeClr val="accent3">
                    <a:lumMod val="75000"/>
                  </a:schemeClr>
                </a:solidFill>
                <a:latin typeface="+mn-lt"/>
              </a:rPr>
              <a:t>Transition Resources</a:t>
            </a:r>
          </a:p>
          <a:p>
            <a:pPr marL="219456" lvl="1" indent="-164592" algn="l">
              <a:buChar char="•"/>
              <a:defRPr sz="2200" b="0">
                <a:latin typeface="+mn-lt"/>
              </a:defRPr>
            </a:pPr>
            <a:r>
              <a:rPr lang="en-US" sz="2200" b="0" i="0" dirty="0">
                <a:solidFill>
                  <a:schemeClr val="tx1"/>
                </a:solidFill>
                <a:latin typeface="+mn-lt"/>
              </a:rPr>
              <a:t>Share the program acculturation handbook and Intealth </a:t>
            </a:r>
            <a:r>
              <a:rPr lang="en-US" sz="2200" b="0" i="0">
                <a:solidFill>
                  <a:schemeClr val="tx1"/>
                </a:solidFill>
                <a:latin typeface="+mn-lt"/>
              </a:rPr>
              <a:t>T2R resources</a:t>
            </a:r>
            <a:endParaRPr lang="en-US" sz="2200" b="0" i="0" dirty="0">
              <a:solidFill>
                <a:schemeClr val="tx1"/>
              </a:solidFill>
              <a:latin typeface="+mn-lt"/>
            </a:endParaRPr>
          </a:p>
        </p:txBody>
      </p:sp>
      <p:pic>
        <p:nvPicPr>
          <p:cNvPr id="5" name="Picture 4">
            <a:extLst>
              <a:ext uri="{FF2B5EF4-FFF2-40B4-BE49-F238E27FC236}">
                <a16:creationId xmlns:a16="http://schemas.microsoft.com/office/drawing/2014/main" id="{D68223C7-818B-4842-A132-3DC22E7827C6}"/>
              </a:ext>
            </a:extLst>
          </p:cNvPr>
          <p:cNvPicPr>
            <a:picLocks noChangeAspect="1"/>
          </p:cNvPicPr>
          <p:nvPr/>
        </p:nvPicPr>
        <p:blipFill>
          <a:blip r:embed="rId2"/>
          <a:stretch>
            <a:fillRect/>
          </a:stretch>
        </p:blipFill>
        <p:spPr>
          <a:xfrm>
            <a:off x="10126133" y="4233321"/>
            <a:ext cx="1927644" cy="2365879"/>
          </a:xfrm>
          <a:prstGeom prst="rect">
            <a:avLst/>
          </a:prstGeom>
        </p:spPr>
      </p:pic>
    </p:spTree>
    <p:extLst>
      <p:ext uri="{BB962C8B-B14F-4D97-AF65-F5344CB8AC3E}">
        <p14:creationId xmlns:p14="http://schemas.microsoft.com/office/powerpoint/2010/main" val="35505338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EF326-4305-4A74-8890-45CBBC140186}"/>
              </a:ext>
            </a:extLst>
          </p:cNvPr>
          <p:cNvSpPr>
            <a:spLocks noGrp="1"/>
          </p:cNvSpPr>
          <p:nvPr>
            <p:ph type="title"/>
          </p:nvPr>
        </p:nvSpPr>
        <p:spPr>
          <a:xfrm>
            <a:off x="963168" y="548640"/>
            <a:ext cx="8869680" cy="987552"/>
          </a:xfrm>
        </p:spPr>
        <p:txBody>
          <a:bodyPr wrap="square" numCol="1" anchor="t">
            <a:noAutofit/>
          </a:bodyPr>
          <a:lstStyle/>
          <a:p>
            <a:pPr marL="0" indent="0" algn="l">
              <a:buNone/>
              <a:defRPr sz="2400" b="1">
                <a:latin typeface="+mn-lt"/>
              </a:defRPr>
            </a:pPr>
            <a:r>
              <a:rPr lang="en-US" sz="4000" b="0" i="0" dirty="0">
                <a:solidFill>
                  <a:schemeClr val="accent1"/>
                </a:solidFill>
                <a:latin typeface="+mj-lt"/>
              </a:rPr>
              <a:t>Acculturation Handbook</a:t>
            </a:r>
            <a:endParaRPr lang="en-US" sz="2800" dirty="0"/>
          </a:p>
        </p:txBody>
      </p:sp>
      <p:sp>
        <p:nvSpPr>
          <p:cNvPr id="4" name="Rectangle 3">
            <a:extLst>
              <a:ext uri="{FF2B5EF4-FFF2-40B4-BE49-F238E27FC236}">
                <a16:creationId xmlns:a16="http://schemas.microsoft.com/office/drawing/2014/main" id="{68F48078-CF00-4209-981D-13BED5B06246}"/>
              </a:ext>
            </a:extLst>
          </p:cNvPr>
          <p:cNvSpPr/>
          <p:nvPr/>
        </p:nvSpPr>
        <p:spPr>
          <a:xfrm>
            <a:off x="6217920" y="3931920"/>
            <a:ext cx="5523260" cy="2148840"/>
          </a:xfrm>
          <a:prstGeom prst="rect">
            <a:avLst/>
          </a:prstGeom>
        </p:spPr>
        <p:txBody>
          <a:bodyPr wrap="square" numCol="1" anchor="t">
            <a:noAutofit/>
          </a:bodyPr>
          <a:lstStyle/>
          <a:p>
            <a:pPr marL="0" marR="0" indent="0" algn="l" defTabSz="914377" rtl="0" eaLnBrk="1" fontAlgn="auto" latinLnBrk="0" hangingPunct="1">
              <a:buNone/>
              <a:tabLst/>
              <a:defRPr sz="2400" b="1">
                <a:latin typeface="+mn-lt"/>
              </a:defRPr>
            </a:pPr>
            <a:r>
              <a:rPr lang="en-US" sz="2400" b="1" i="0" dirty="0">
                <a:solidFill>
                  <a:schemeClr val="accent3">
                    <a:lumMod val="75000"/>
                  </a:schemeClr>
                </a:solidFill>
                <a:latin typeface="+mn-lt"/>
              </a:rPr>
              <a:t>How to Set up Essential Appointments</a:t>
            </a:r>
          </a:p>
          <a:p>
            <a:pPr marL="219456" lvl="1" indent="-164592" algn="l">
              <a:lnSpc>
                <a:spcPct val="150000"/>
              </a:lnSpc>
              <a:buChar char="•"/>
              <a:defRPr sz="2000" b="0">
                <a:latin typeface="+mn-lt"/>
              </a:defRPr>
            </a:pPr>
            <a:r>
              <a:rPr lang="en-US" sz="2000" b="0" i="0" dirty="0">
                <a:solidFill>
                  <a:schemeClr val="tx1"/>
                </a:solidFill>
                <a:latin typeface="+mn-lt"/>
              </a:rPr>
              <a:t>Set up personal finances</a:t>
            </a:r>
          </a:p>
          <a:p>
            <a:pPr marL="219456" lvl="1" indent="-164592" algn="l">
              <a:lnSpc>
                <a:spcPct val="150000"/>
              </a:lnSpc>
              <a:buChar char="•"/>
              <a:defRPr sz="2000" b="0">
                <a:latin typeface="+mn-lt"/>
              </a:defRPr>
            </a:pPr>
            <a:r>
              <a:rPr lang="en-US" sz="2000" b="0" i="0" dirty="0">
                <a:solidFill>
                  <a:schemeClr val="tx1"/>
                </a:solidFill>
                <a:latin typeface="+mn-lt"/>
              </a:rPr>
              <a:t>Obtain a Social Security number and card</a:t>
            </a:r>
          </a:p>
          <a:p>
            <a:pPr marL="219456" lvl="1" indent="-164592" algn="l">
              <a:lnSpc>
                <a:spcPct val="150000"/>
              </a:lnSpc>
              <a:buChar char="•"/>
              <a:defRPr sz="2000" b="0">
                <a:latin typeface="+mn-lt"/>
              </a:defRPr>
            </a:pPr>
            <a:r>
              <a:rPr lang="en-US" sz="2000" b="0" i="0" dirty="0">
                <a:solidFill>
                  <a:schemeClr val="tx1"/>
                </a:solidFill>
                <a:latin typeface="+mn-lt"/>
              </a:rPr>
              <a:t>Apply for a driver’s license or state ID</a:t>
            </a:r>
          </a:p>
          <a:p>
            <a:pPr marL="219456" lvl="1" indent="-164592" algn="l">
              <a:lnSpc>
                <a:spcPct val="150000"/>
              </a:lnSpc>
              <a:buChar char="•"/>
              <a:defRPr sz="2000" b="0">
                <a:latin typeface="+mn-lt"/>
              </a:defRPr>
            </a:pPr>
            <a:r>
              <a:rPr lang="en-US" sz="2000" b="0" i="0" dirty="0">
                <a:solidFill>
                  <a:schemeClr val="tx1"/>
                </a:solidFill>
                <a:latin typeface="+mn-lt"/>
              </a:rPr>
              <a:t>Enroll in health insurance and benefits</a:t>
            </a:r>
          </a:p>
        </p:txBody>
      </p:sp>
      <p:sp>
        <p:nvSpPr>
          <p:cNvPr id="7" name="Rectangle 6">
            <a:extLst>
              <a:ext uri="{FF2B5EF4-FFF2-40B4-BE49-F238E27FC236}">
                <a16:creationId xmlns:a16="http://schemas.microsoft.com/office/drawing/2014/main" id="{573E0FD4-8AC5-4381-9AE1-61341C96B695}"/>
              </a:ext>
            </a:extLst>
          </p:cNvPr>
          <p:cNvSpPr/>
          <p:nvPr/>
        </p:nvSpPr>
        <p:spPr>
          <a:xfrm>
            <a:off x="335157" y="1449324"/>
            <a:ext cx="5523260" cy="4860036"/>
          </a:xfrm>
          <a:prstGeom prst="rect">
            <a:avLst/>
          </a:prstGeom>
        </p:spPr>
        <p:txBody>
          <a:bodyPr wrap="square" numCol="1" anchor="t">
            <a:noAutofit/>
          </a:bodyPr>
          <a:lstStyle/>
          <a:p>
            <a:pPr marL="0" marR="0" indent="0" algn="l" defTabSz="914377" rtl="0" eaLnBrk="1" fontAlgn="auto" latinLnBrk="0" hangingPunct="1">
              <a:buNone/>
              <a:tabLst/>
              <a:defRPr sz="2400" b="1">
                <a:latin typeface="+mn-lt"/>
              </a:defRPr>
            </a:pPr>
            <a:r>
              <a:rPr lang="en-US" sz="2400" b="1" i="0" dirty="0">
                <a:solidFill>
                  <a:schemeClr val="accent3">
                    <a:lumMod val="75000"/>
                  </a:schemeClr>
                </a:solidFill>
                <a:latin typeface="+mn-lt"/>
              </a:rPr>
              <a:t>Everyday Life and Community</a:t>
            </a:r>
          </a:p>
          <a:p>
            <a:pPr marL="219456" lvl="1" indent="-164592" algn="l">
              <a:lnSpc>
                <a:spcPct val="150000"/>
              </a:lnSpc>
              <a:buChar char="•"/>
              <a:defRPr sz="2000" b="0">
                <a:latin typeface="+mn-lt"/>
              </a:defRPr>
            </a:pPr>
            <a:r>
              <a:rPr lang="en-US" sz="2000" b="0" i="0" dirty="0">
                <a:solidFill>
                  <a:schemeClr val="tx1"/>
                </a:solidFill>
                <a:latin typeface="+mn-lt"/>
              </a:rPr>
              <a:t>Housing, utilities, payroll, and taxes</a:t>
            </a:r>
          </a:p>
          <a:p>
            <a:pPr marL="219456" lvl="1" indent="-164592" algn="l">
              <a:lnSpc>
                <a:spcPct val="150000"/>
              </a:lnSpc>
              <a:buChar char="•"/>
              <a:defRPr sz="2000" b="0">
                <a:latin typeface="+mn-lt"/>
              </a:defRPr>
            </a:pPr>
            <a:r>
              <a:rPr lang="en-US" sz="2000" b="0" i="0" dirty="0">
                <a:solidFill>
                  <a:schemeClr val="tx1"/>
                </a:solidFill>
                <a:latin typeface="+mn-lt"/>
              </a:rPr>
              <a:t>Restaurants, grocery stores, and transportation</a:t>
            </a:r>
          </a:p>
          <a:p>
            <a:pPr marL="219456" lvl="1" indent="-164592" algn="l">
              <a:lnSpc>
                <a:spcPct val="150000"/>
              </a:lnSpc>
              <a:buChar char="•"/>
              <a:defRPr sz="2000" b="0">
                <a:latin typeface="+mn-lt"/>
              </a:defRPr>
            </a:pPr>
            <a:r>
              <a:rPr lang="en-US" sz="2000" b="0" i="0" dirty="0">
                <a:solidFill>
                  <a:schemeClr val="tx1"/>
                </a:solidFill>
                <a:latin typeface="+mn-lt"/>
              </a:rPr>
              <a:t>Places of worship and family resources</a:t>
            </a:r>
          </a:p>
          <a:p>
            <a:pPr marL="219456" lvl="1" indent="-164592" algn="l">
              <a:lnSpc>
                <a:spcPct val="150000"/>
              </a:lnSpc>
              <a:buChar char="•"/>
              <a:defRPr sz="2000" b="0">
                <a:latin typeface="+mn-lt"/>
              </a:defRPr>
            </a:pPr>
            <a:r>
              <a:rPr lang="en-US" sz="2000" b="0" i="0" dirty="0">
                <a:solidFill>
                  <a:schemeClr val="tx1"/>
                </a:solidFill>
                <a:latin typeface="+mn-lt"/>
              </a:rPr>
              <a:t>Recreation and fitness resources</a:t>
            </a:r>
          </a:p>
          <a:p>
            <a:pPr marL="219456" lvl="1" indent="-164592" algn="l">
              <a:lnSpc>
                <a:spcPct val="150000"/>
              </a:lnSpc>
              <a:buChar char="•"/>
              <a:defRPr sz="2000" b="0">
                <a:latin typeface="+mn-lt"/>
              </a:defRPr>
            </a:pPr>
            <a:r>
              <a:rPr lang="en-US" sz="2000" b="0" i="0" dirty="0">
                <a:solidFill>
                  <a:schemeClr val="tx1"/>
                </a:solidFill>
                <a:latin typeface="+mn-lt"/>
              </a:rPr>
              <a:t>U.S. customs, culture shock, and observed holidays</a:t>
            </a:r>
          </a:p>
        </p:txBody>
      </p:sp>
      <p:sp>
        <p:nvSpPr>
          <p:cNvPr id="8" name="TextBox 7">
            <a:extLst>
              <a:ext uri="{FF2B5EF4-FFF2-40B4-BE49-F238E27FC236}">
                <a16:creationId xmlns:a16="http://schemas.microsoft.com/office/drawing/2014/main" id="{3D11D900-6066-47A3-834C-E10EE28D6CF2}"/>
              </a:ext>
            </a:extLst>
          </p:cNvPr>
          <p:cNvSpPr txBox="1"/>
          <p:nvPr/>
        </p:nvSpPr>
        <p:spPr>
          <a:xfrm>
            <a:off x="6096000" y="1604715"/>
            <a:ext cx="5429956" cy="1920240"/>
          </a:xfrm>
          <a:prstGeom prst="rect">
            <a:avLst/>
          </a:prstGeom>
          <a:noFill/>
        </p:spPr>
        <p:txBody>
          <a:bodyPr wrap="square" numCol="1" anchor="t">
            <a:noAutofit/>
          </a:bodyPr>
          <a:lstStyle/>
          <a:p>
            <a:pPr marL="0" marR="0" indent="0" algn="l" defTabSz="914400" rtl="0" eaLnBrk="1" fontAlgn="auto" latinLnBrk="0" hangingPunct="1">
              <a:buNone/>
              <a:tabLst/>
              <a:defRPr sz="2400" b="1">
                <a:latin typeface="+mn-lt"/>
              </a:defRPr>
            </a:pPr>
            <a:r>
              <a:rPr lang="en-US" sz="2400" b="1" i="0" dirty="0">
                <a:solidFill>
                  <a:schemeClr val="accent3">
                    <a:lumMod val="75000"/>
                  </a:schemeClr>
                </a:solidFill>
                <a:latin typeface="+mn-lt"/>
              </a:rPr>
              <a:t>Key Documents and Applications</a:t>
            </a:r>
            <a:endParaRPr kumimoji="0" lang="en-US" sz="2400" b="0" i="0" u="none" strike="noStrike" kern="1200" cap="none" spc="0" normalizeH="0" baseline="0" noProof="0" dirty="0">
              <a:ln>
                <a:noFill/>
              </a:ln>
              <a:solidFill>
                <a:schemeClr val="accent3">
                  <a:lumMod val="75000"/>
                </a:schemeClr>
              </a:solidFill>
              <a:effectLst/>
              <a:uLnTx/>
              <a:uFillTx/>
              <a:latin typeface="Aptos" panose="02110004020202020204"/>
              <a:ea typeface="+mn-ea"/>
              <a:cs typeface="+mn-cs"/>
            </a:endParaRPr>
          </a:p>
          <a:p>
            <a:pPr marL="219456" lvl="1" indent="-164592" algn="l">
              <a:lnSpc>
                <a:spcPct val="150000"/>
              </a:lnSpc>
              <a:buChar char="•"/>
              <a:defRPr sz="2000" b="0">
                <a:latin typeface="+mn-lt"/>
              </a:defRPr>
            </a:pPr>
            <a:r>
              <a:rPr lang="en-US" sz="2000" b="0" i="0" dirty="0">
                <a:solidFill>
                  <a:schemeClr val="tx1"/>
                </a:solidFill>
                <a:latin typeface="+mn-lt"/>
              </a:rPr>
              <a:t>Passport, visa, and I-94</a:t>
            </a:r>
          </a:p>
          <a:p>
            <a:pPr marL="219456" lvl="1" indent="-164592" algn="l">
              <a:lnSpc>
                <a:spcPct val="150000"/>
              </a:lnSpc>
              <a:buChar char="•"/>
              <a:defRPr sz="2000" b="0">
                <a:latin typeface="+mn-lt"/>
              </a:defRPr>
            </a:pPr>
            <a:r>
              <a:rPr lang="en-US" sz="2000" b="0" i="0" dirty="0">
                <a:solidFill>
                  <a:schemeClr val="tx1"/>
                </a:solidFill>
                <a:latin typeface="+mn-lt"/>
              </a:rPr>
              <a:t>DS-2019 and initial arrival validation in SEVIS</a:t>
            </a:r>
          </a:p>
          <a:p>
            <a:pPr marL="219456" lvl="1" indent="-164592" algn="l">
              <a:lnSpc>
                <a:spcPct val="150000"/>
              </a:lnSpc>
              <a:buChar char="•"/>
              <a:defRPr sz="2000" b="0">
                <a:latin typeface="+mn-lt"/>
              </a:defRPr>
            </a:pPr>
            <a:r>
              <a:rPr lang="en-US" sz="2000" b="0" i="0" dirty="0">
                <a:solidFill>
                  <a:schemeClr val="tx1"/>
                </a:solidFill>
                <a:latin typeface="+mn-lt"/>
              </a:rPr>
              <a:t>NPI application</a:t>
            </a:r>
          </a:p>
        </p:txBody>
      </p:sp>
      <p:pic>
        <p:nvPicPr>
          <p:cNvPr id="6" name="Picture 5">
            <a:extLst>
              <a:ext uri="{FF2B5EF4-FFF2-40B4-BE49-F238E27FC236}">
                <a16:creationId xmlns:a16="http://schemas.microsoft.com/office/drawing/2014/main" id="{7C6E35B0-5C82-496C-98C2-324EB8BBB238}"/>
              </a:ext>
            </a:extLst>
          </p:cNvPr>
          <p:cNvPicPr>
            <a:picLocks noChangeAspect="1"/>
          </p:cNvPicPr>
          <p:nvPr/>
        </p:nvPicPr>
        <p:blipFill>
          <a:blip r:embed="rId2"/>
          <a:stretch>
            <a:fillRect/>
          </a:stretch>
        </p:blipFill>
        <p:spPr>
          <a:xfrm>
            <a:off x="10070431" y="515975"/>
            <a:ext cx="1786413" cy="1786413"/>
          </a:xfrm>
          <a:prstGeom prst="rect">
            <a:avLst/>
          </a:prstGeom>
        </p:spPr>
      </p:pic>
    </p:spTree>
    <p:extLst>
      <p:ext uri="{BB962C8B-B14F-4D97-AF65-F5344CB8AC3E}">
        <p14:creationId xmlns:p14="http://schemas.microsoft.com/office/powerpoint/2010/main" val="2569178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54851B3-3BD2-497D-8A63-3D64FC7DF7E6}"/>
              </a:ext>
            </a:extLst>
          </p:cNvPr>
          <p:cNvSpPr>
            <a:spLocks noGrp="1"/>
          </p:cNvSpPr>
          <p:nvPr>
            <p:ph type="title"/>
          </p:nvPr>
        </p:nvSpPr>
        <p:spPr>
          <a:xfrm>
            <a:off x="841248" y="545636"/>
            <a:ext cx="8961120" cy="987552"/>
          </a:xfrm>
        </p:spPr>
        <p:txBody>
          <a:bodyPr wrap="square" numCol="1" anchor="t">
            <a:noAutofit/>
          </a:bodyPr>
          <a:lstStyle/>
          <a:p>
            <a:pPr marL="0" indent="0" algn="l">
              <a:buNone/>
              <a:defRPr sz="2400" b="1">
                <a:latin typeface="+mn-lt"/>
              </a:defRPr>
            </a:pPr>
            <a:r>
              <a:rPr lang="en-US" sz="4000" b="0" i="0" dirty="0">
                <a:solidFill>
                  <a:schemeClr val="accent1"/>
                </a:solidFill>
                <a:latin typeface="+mj-lt"/>
              </a:rPr>
              <a:t>Phase 1: Pre-Arrival Preparation</a:t>
            </a:r>
            <a:br>
              <a:rPr lang="en-US" sz="4000" b="0" i="0" dirty="0">
                <a:solidFill>
                  <a:schemeClr val="accent1"/>
                </a:solidFill>
                <a:latin typeface="+mj-lt"/>
              </a:rPr>
            </a:br>
            <a:r>
              <a:rPr lang="en-US" sz="3200" b="0" i="0" dirty="0">
                <a:solidFill>
                  <a:schemeClr val="accent3">
                    <a:lumMod val="75000"/>
                  </a:schemeClr>
                </a:solidFill>
                <a:latin typeface="+mj-lt"/>
              </a:rPr>
              <a:t>6 Weeks to Orientation</a:t>
            </a:r>
            <a:endParaRPr lang="en-US" sz="2800" dirty="0">
              <a:solidFill>
                <a:schemeClr val="accent3">
                  <a:lumMod val="75000"/>
                </a:schemeClr>
              </a:solidFill>
            </a:endParaRPr>
          </a:p>
        </p:txBody>
      </p:sp>
      <p:sp>
        <p:nvSpPr>
          <p:cNvPr id="4" name="Content Placeholder 3">
            <a:extLst>
              <a:ext uri="{FF2B5EF4-FFF2-40B4-BE49-F238E27FC236}">
                <a16:creationId xmlns:a16="http://schemas.microsoft.com/office/drawing/2014/main" id="{B2ABBAC1-78FF-4259-ACC9-D8C7516B1FD0}"/>
              </a:ext>
            </a:extLst>
          </p:cNvPr>
          <p:cNvSpPr>
            <a:spLocks noGrp="1"/>
          </p:cNvSpPr>
          <p:nvPr>
            <p:ph idx="1"/>
          </p:nvPr>
        </p:nvSpPr>
        <p:spPr>
          <a:xfrm>
            <a:off x="677333" y="1670755"/>
            <a:ext cx="11048255" cy="4842933"/>
          </a:xfrm>
        </p:spPr>
        <p:txBody>
          <a:bodyPr wrap="square" numCol="1" anchor="t">
            <a:noAutofit/>
          </a:bodyPr>
          <a:lstStyle/>
          <a:p>
            <a:pPr marL="0" indent="0" algn="l">
              <a:lnSpc>
                <a:spcPct val="100000"/>
              </a:lnSpc>
              <a:spcBef>
                <a:spcPts val="500"/>
              </a:spcBef>
              <a:spcAft>
                <a:spcPts val="300"/>
              </a:spcAft>
              <a:buNone/>
              <a:defRPr sz="2400" b="1">
                <a:latin typeface="+mn-lt"/>
              </a:defRPr>
            </a:pPr>
            <a:r>
              <a:rPr lang="en-US" sz="2400" b="1" i="0" dirty="0">
                <a:solidFill>
                  <a:schemeClr val="tx1"/>
                </a:solidFill>
                <a:latin typeface="+mn-lt"/>
              </a:rPr>
              <a:t>Administrative Guidance</a:t>
            </a:r>
          </a:p>
          <a:p>
            <a:pPr marL="219456"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Share visa guidance, key contacts, and steps for NPI, licensure, training permits, and employment forms.</a:t>
            </a:r>
          </a:p>
          <a:p>
            <a:pPr marL="0" indent="0" algn="l">
              <a:lnSpc>
                <a:spcPct val="100000"/>
              </a:lnSpc>
              <a:spcBef>
                <a:spcPts val="500"/>
              </a:spcBef>
              <a:spcAft>
                <a:spcPts val="300"/>
              </a:spcAft>
              <a:buNone/>
              <a:defRPr sz="2400" b="1">
                <a:latin typeface="+mn-lt"/>
              </a:defRPr>
            </a:pPr>
            <a:r>
              <a:rPr lang="en-US" sz="2400" b="1" i="0" dirty="0">
                <a:solidFill>
                  <a:schemeClr val="tx1"/>
                </a:solidFill>
                <a:latin typeface="+mn-lt"/>
              </a:rPr>
              <a:t>A Practical Welcome Package</a:t>
            </a:r>
          </a:p>
          <a:p>
            <a:pPr marL="219456"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Cover housing, banking, insurance, childcare, transportation, local services, and partner adjustment.</a:t>
            </a:r>
          </a:p>
          <a:p>
            <a:pPr marL="0" indent="0" algn="l">
              <a:lnSpc>
                <a:spcPct val="100000"/>
              </a:lnSpc>
              <a:spcBef>
                <a:spcPts val="500"/>
              </a:spcBef>
              <a:spcAft>
                <a:spcPts val="300"/>
              </a:spcAft>
              <a:buNone/>
              <a:defRPr sz="2400" b="1">
                <a:latin typeface="+mn-lt"/>
              </a:defRPr>
            </a:pPr>
            <a:r>
              <a:rPr lang="en-US" sz="2400" b="1" i="0" dirty="0">
                <a:solidFill>
                  <a:schemeClr val="tx1"/>
                </a:solidFill>
                <a:latin typeface="+mn-lt"/>
              </a:rPr>
              <a:t>Virtual Orientation and Learning Resources</a:t>
            </a:r>
          </a:p>
          <a:p>
            <a:pPr marL="219456"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Introduce the U.S. healthcare system, hospital policies, and expectations.</a:t>
            </a:r>
          </a:p>
          <a:p>
            <a:pPr marL="219456"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Selected T2R resources: EMR and healthcare culture modules, a medical glossary, documentation guidance, and webinars</a:t>
            </a:r>
          </a:p>
          <a:p>
            <a:pPr marL="0" indent="0" algn="l">
              <a:lnSpc>
                <a:spcPct val="100000"/>
              </a:lnSpc>
              <a:spcBef>
                <a:spcPts val="500"/>
              </a:spcBef>
              <a:spcAft>
                <a:spcPts val="300"/>
              </a:spcAft>
              <a:buNone/>
              <a:defRPr sz="2400" b="1">
                <a:latin typeface="+mn-lt"/>
              </a:defRPr>
            </a:pPr>
            <a:r>
              <a:rPr lang="en-US" sz="2400" b="1" i="0" dirty="0">
                <a:solidFill>
                  <a:schemeClr val="tx1"/>
                </a:solidFill>
                <a:latin typeface="+mn-lt"/>
              </a:rPr>
              <a:t>Leave and Important Program Policies</a:t>
            </a:r>
          </a:p>
          <a:p>
            <a:pPr marL="219456"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Recognize IMG travel and family needs when planning leave</a:t>
            </a:r>
          </a:p>
          <a:p>
            <a:pPr marL="219456" lvl="1" indent="-164592" algn="l">
              <a:lnSpc>
                <a:spcPct val="100000"/>
              </a:lnSpc>
              <a:spcBef>
                <a:spcPts val="0"/>
              </a:spcBef>
              <a:spcAft>
                <a:spcPts val="300"/>
              </a:spcAft>
              <a:buChar char="•"/>
              <a:defRPr sz="2000" b="0">
                <a:latin typeface="+mn-lt"/>
              </a:defRPr>
            </a:pPr>
            <a:r>
              <a:rPr lang="en-US" sz="2000" dirty="0">
                <a:solidFill>
                  <a:schemeClr val="tx1"/>
                </a:solidFill>
              </a:rPr>
              <a:t>Program dress code and etiquette</a:t>
            </a:r>
            <a:endParaRPr lang="en-US" sz="2000" b="0" i="0" dirty="0">
              <a:solidFill>
                <a:schemeClr val="tx1"/>
              </a:solidFill>
              <a:latin typeface="+mn-lt"/>
            </a:endParaRPr>
          </a:p>
        </p:txBody>
      </p:sp>
      <p:sp>
        <p:nvSpPr>
          <p:cNvPr id="2" name="Slide Number Placeholder 1">
            <a:extLst>
              <a:ext uri="{FF2B5EF4-FFF2-40B4-BE49-F238E27FC236}">
                <a16:creationId xmlns:a16="http://schemas.microsoft.com/office/drawing/2014/main" id="{82A75C01-BB63-4058-9DD0-01EA90F614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19</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pic>
        <p:nvPicPr>
          <p:cNvPr id="6" name="Picture 5">
            <a:extLst>
              <a:ext uri="{FF2B5EF4-FFF2-40B4-BE49-F238E27FC236}">
                <a16:creationId xmlns:a16="http://schemas.microsoft.com/office/drawing/2014/main" id="{4B40DC7F-850E-4349-B208-7C3BFDD5FBD9}"/>
              </a:ext>
            </a:extLst>
          </p:cNvPr>
          <p:cNvPicPr>
            <a:picLocks noChangeAspect="1"/>
          </p:cNvPicPr>
          <p:nvPr/>
        </p:nvPicPr>
        <p:blipFill>
          <a:blip r:embed="rId3"/>
          <a:stretch>
            <a:fillRect/>
          </a:stretch>
        </p:blipFill>
        <p:spPr>
          <a:xfrm>
            <a:off x="10122852" y="545636"/>
            <a:ext cx="1740196" cy="1740196"/>
          </a:xfrm>
          <a:prstGeom prst="rect">
            <a:avLst/>
          </a:prstGeom>
        </p:spPr>
      </p:pic>
      <p:pic>
        <p:nvPicPr>
          <p:cNvPr id="7" name="Picture 6">
            <a:extLst>
              <a:ext uri="{FF2B5EF4-FFF2-40B4-BE49-F238E27FC236}">
                <a16:creationId xmlns:a16="http://schemas.microsoft.com/office/drawing/2014/main" id="{0249B0C8-3B59-43AB-E4F8-2B21C0235239}"/>
              </a:ext>
            </a:extLst>
          </p:cNvPr>
          <p:cNvPicPr>
            <a:picLocks noChangeAspect="1"/>
          </p:cNvPicPr>
          <p:nvPr/>
        </p:nvPicPr>
        <p:blipFill>
          <a:blip r:embed="rId4"/>
          <a:stretch>
            <a:fillRect/>
          </a:stretch>
        </p:blipFill>
        <p:spPr>
          <a:xfrm>
            <a:off x="10395080" y="5317948"/>
            <a:ext cx="1195740" cy="1195740"/>
          </a:xfrm>
          <a:prstGeom prst="rect">
            <a:avLst/>
          </a:prstGeom>
        </p:spPr>
      </p:pic>
    </p:spTree>
    <p:extLst>
      <p:ext uri="{BB962C8B-B14F-4D97-AF65-F5344CB8AC3E}">
        <p14:creationId xmlns:p14="http://schemas.microsoft.com/office/powerpoint/2010/main" val="22118605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C4508C-7271-4702-82C9-B0DC388EB0D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prstClr val="white"/>
                </a:solidFill>
                <a:effectLst/>
                <a:uLnTx/>
                <a:uFillTx/>
                <a:latin typeface="Franklin Gothic Book"/>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05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3" name="Content Placeholder 7">
            <a:extLst>
              <a:ext uri="{FF2B5EF4-FFF2-40B4-BE49-F238E27FC236}">
                <a16:creationId xmlns:a16="http://schemas.microsoft.com/office/drawing/2014/main" id="{1D845E23-A456-4C46-AA4B-3D24FE55D98E}"/>
              </a:ext>
            </a:extLst>
          </p:cNvPr>
          <p:cNvPicPr>
            <a:picLocks noChangeAspect="1"/>
          </p:cNvPicPr>
          <p:nvPr/>
        </p:nvPicPr>
        <p:blipFill>
          <a:blip r:embed="rId2">
            <a:extLst>
              <a:ext uri="{28A0092B-C50C-407E-A947-70E740481C1C}">
                <a14:useLocalDpi xmlns:a14="http://schemas.microsoft.com/office/drawing/2010/main" val="0"/>
              </a:ext>
            </a:extLst>
          </a:blip>
          <a:srcRect t="9920" b="15720"/>
          <a:stretch>
            <a:fillRect/>
          </a:stretch>
        </p:blipFill>
        <p:spPr>
          <a:xfrm>
            <a:off x="-2834" y="1858"/>
            <a:ext cx="12189125" cy="1707022"/>
          </a:xfrm>
          <a:prstGeom prst="rect">
            <a:avLst/>
          </a:prstGeom>
        </p:spPr>
      </p:pic>
      <p:pic>
        <p:nvPicPr>
          <p:cNvPr id="4" name="Picture 3">
            <a:extLst>
              <a:ext uri="{FF2B5EF4-FFF2-40B4-BE49-F238E27FC236}">
                <a16:creationId xmlns:a16="http://schemas.microsoft.com/office/drawing/2014/main" id="{171DCF90-6346-40F1-B697-AB081C40D006}"/>
              </a:ext>
            </a:extLst>
          </p:cNvPr>
          <p:cNvPicPr>
            <a:picLocks noChangeAspect="1"/>
          </p:cNvPicPr>
          <p:nvPr/>
        </p:nvPicPr>
        <p:blipFill>
          <a:blip r:embed="rId3"/>
          <a:stretch>
            <a:fillRect/>
          </a:stretch>
        </p:blipFill>
        <p:spPr>
          <a:xfrm>
            <a:off x="4138776" y="1827253"/>
            <a:ext cx="7014893" cy="4269938"/>
          </a:xfrm>
          <a:prstGeom prst="rect">
            <a:avLst/>
          </a:prstGeom>
        </p:spPr>
      </p:pic>
      <p:sp>
        <p:nvSpPr>
          <p:cNvPr id="5" name="TextBox 4">
            <a:extLst>
              <a:ext uri="{FF2B5EF4-FFF2-40B4-BE49-F238E27FC236}">
                <a16:creationId xmlns:a16="http://schemas.microsoft.com/office/drawing/2014/main" id="{1AF3ED6E-AB5B-4A59-B5AB-DC0509B7CB84}"/>
              </a:ext>
            </a:extLst>
          </p:cNvPr>
          <p:cNvSpPr txBox="1"/>
          <p:nvPr/>
        </p:nvSpPr>
        <p:spPr>
          <a:xfrm>
            <a:off x="2103928" y="6215564"/>
            <a:ext cx="7975600"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prstClr val="white"/>
                </a:solidFill>
                <a:effectLst/>
                <a:uLnTx/>
                <a:uFillTx/>
                <a:latin typeface="Poppins" panose="00000500000000000000" pitchFamily="2" charset="0"/>
                <a:ea typeface="+mn-ea"/>
                <a:cs typeface="+mn-cs"/>
              </a:rPr>
              <a:t>Educate. Empower</a:t>
            </a:r>
            <a:r>
              <a:rPr kumimoji="0" lang="en-US" sz="1800" b="1" i="1" u="none" strike="noStrike" kern="1200" cap="none" spc="0" normalizeH="0" baseline="0" noProof="0">
                <a:ln>
                  <a:noFill/>
                </a:ln>
                <a:solidFill>
                  <a:srgbClr val="3F4373"/>
                </a:solidFill>
                <a:effectLst/>
                <a:uLnTx/>
                <a:uFillTx/>
                <a:latin typeface="Poppins" panose="00000500000000000000" pitchFamily="2" charset="0"/>
                <a:ea typeface="+mn-ea"/>
                <a:cs typeface="+mn-cs"/>
              </a:rPr>
              <a:t>. </a:t>
            </a:r>
            <a:r>
              <a:rPr kumimoji="0" lang="en-US" sz="1800" b="1" i="1" u="none" strike="noStrike" kern="1200" cap="none" spc="0" normalizeH="0" baseline="0" noProof="0">
                <a:ln>
                  <a:noFill/>
                </a:ln>
                <a:solidFill>
                  <a:prstClr val="white"/>
                </a:solidFill>
                <a:effectLst/>
                <a:uLnTx/>
                <a:uFillTx/>
                <a:latin typeface="Poppins" panose="00000500000000000000" pitchFamily="2" charset="0"/>
                <a:ea typeface="+mn-ea"/>
                <a:cs typeface="+mn-cs"/>
              </a:rPr>
              <a:t>Advance.</a:t>
            </a: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7" name="Picture 6">
            <a:extLst>
              <a:ext uri="{FF2B5EF4-FFF2-40B4-BE49-F238E27FC236}">
                <a16:creationId xmlns:a16="http://schemas.microsoft.com/office/drawing/2014/main" id="{52ED9B4E-E056-49F9-BD7C-9049685C300A}"/>
              </a:ext>
            </a:extLst>
          </p:cNvPr>
          <p:cNvPicPr>
            <a:picLocks noChangeAspect="1"/>
          </p:cNvPicPr>
          <p:nvPr/>
        </p:nvPicPr>
        <p:blipFill>
          <a:blip r:embed="rId4"/>
          <a:stretch>
            <a:fillRect/>
          </a:stretch>
        </p:blipFill>
        <p:spPr>
          <a:xfrm>
            <a:off x="739900" y="1476909"/>
            <a:ext cx="2728056" cy="2728056"/>
          </a:xfrm>
          <a:prstGeom prst="rect">
            <a:avLst/>
          </a:prstGeom>
        </p:spPr>
      </p:pic>
      <p:pic>
        <p:nvPicPr>
          <p:cNvPr id="8" name="Picture 7">
            <a:extLst>
              <a:ext uri="{FF2B5EF4-FFF2-40B4-BE49-F238E27FC236}">
                <a16:creationId xmlns:a16="http://schemas.microsoft.com/office/drawing/2014/main" id="{EBF725A6-1AEA-4BCA-8716-FEB967F56B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0849" y="3948186"/>
            <a:ext cx="2636710" cy="2636710"/>
          </a:xfrm>
          <a:prstGeom prst="rect">
            <a:avLst/>
          </a:prstGeom>
        </p:spPr>
      </p:pic>
    </p:spTree>
    <p:extLst>
      <p:ext uri="{BB962C8B-B14F-4D97-AF65-F5344CB8AC3E}">
        <p14:creationId xmlns:p14="http://schemas.microsoft.com/office/powerpoint/2010/main" val="42667380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36D5C20-F0F8-3335-0A08-78670AE670CD}"/>
              </a:ext>
            </a:extLst>
          </p:cNvPr>
          <p:cNvSpPr>
            <a:spLocks noGrp="1"/>
          </p:cNvSpPr>
          <p:nvPr>
            <p:ph type="title"/>
          </p:nvPr>
        </p:nvSpPr>
        <p:spPr>
          <a:xfrm>
            <a:off x="838200" y="365125"/>
            <a:ext cx="10515600" cy="1325563"/>
          </a:xfrm>
        </p:spPr>
        <p:txBody>
          <a:bodyPr/>
          <a:lstStyle/>
          <a:p>
            <a:r>
              <a:rPr lang="en-US" dirty="0"/>
              <a:t>US Medicine Decoded</a:t>
            </a:r>
          </a:p>
        </p:txBody>
      </p:sp>
      <p:pic>
        <p:nvPicPr>
          <p:cNvPr id="4" name="Picture 3">
            <a:extLst>
              <a:ext uri="{FF2B5EF4-FFF2-40B4-BE49-F238E27FC236}">
                <a16:creationId xmlns:a16="http://schemas.microsoft.com/office/drawing/2014/main" id="{2009647F-C14F-216A-FB12-A6A5420E7E03}"/>
              </a:ext>
            </a:extLst>
          </p:cNvPr>
          <p:cNvPicPr>
            <a:picLocks noChangeAspect="1"/>
          </p:cNvPicPr>
          <p:nvPr/>
        </p:nvPicPr>
        <p:blipFill>
          <a:blip r:embed="rId3"/>
          <a:srcRect b="1477"/>
          <a:stretch>
            <a:fillRect/>
          </a:stretch>
        </p:blipFill>
        <p:spPr>
          <a:xfrm>
            <a:off x="838200" y="1825625"/>
            <a:ext cx="10515600" cy="4351338"/>
          </a:xfrm>
          <a:prstGeom prst="rect">
            <a:avLst/>
          </a:prstGeom>
          <a:noFill/>
        </p:spPr>
      </p:pic>
      <p:sp>
        <p:nvSpPr>
          <p:cNvPr id="2" name="Slide Number Placeholder 1">
            <a:extLst>
              <a:ext uri="{FF2B5EF4-FFF2-40B4-BE49-F238E27FC236}">
                <a16:creationId xmlns:a16="http://schemas.microsoft.com/office/drawing/2014/main" id="{D9434215-02AC-3F79-7853-681D0FC5F5D1}"/>
              </a:ext>
            </a:extLst>
          </p:cNvPr>
          <p:cNvSpPr>
            <a:spLocks noGrp="1"/>
          </p:cNvSpPr>
          <p:nvPr>
            <p:ph type="sldNum" sz="quarter" idx="12"/>
          </p:nvPr>
        </p:nvSpPr>
        <p:spPr>
          <a:xfrm>
            <a:off x="11153669" y="6402334"/>
            <a:ext cx="571919" cy="365125"/>
          </a:xfrm>
        </p:spPr>
        <p:txBody>
          <a:bodyPr anchor="ctr">
            <a:normAutofit/>
          </a:bodyPr>
          <a:lstStyle/>
          <a:p>
            <a:pPr>
              <a:spcAft>
                <a:spcPts val="600"/>
              </a:spcAft>
            </a:pPr>
            <a:fld id="{45457909-7F1D-4E97-86FD-FCEACD2AC378}" type="slidenum">
              <a:rPr lang="en-US" smtClean="0"/>
              <a:pPr>
                <a:spcAft>
                  <a:spcPts val="600"/>
                </a:spcAft>
              </a:pPr>
              <a:t>21</a:t>
            </a:fld>
            <a:endParaRPr lang="en-US"/>
          </a:p>
        </p:txBody>
      </p:sp>
    </p:spTree>
    <p:extLst>
      <p:ext uri="{BB962C8B-B14F-4D97-AF65-F5344CB8AC3E}">
        <p14:creationId xmlns:p14="http://schemas.microsoft.com/office/powerpoint/2010/main" val="3313123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FBFFF-F6E9-46EA-BD99-5B7BCAB2F88B}"/>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5C552603-F10A-46B8-A850-D8E974151805}"/>
              </a:ext>
            </a:extLst>
          </p:cNvPr>
          <p:cNvGrpSpPr>
            <a:grpSpLocks noGrp="1" noUngrp="1" noRot="1" noMove="1" noResize="1"/>
          </p:cNvGrpSpPr>
          <p:nvPr/>
        </p:nvGrpSpPr>
        <p:grpSpPr>
          <a:xfrm>
            <a:off x="-8542" y="373109"/>
            <a:ext cx="12200541" cy="6377824"/>
            <a:chOff x="-8542" y="373109"/>
            <a:chExt cx="12200541" cy="6377824"/>
          </a:xfrm>
        </p:grpSpPr>
        <p:pic>
          <p:nvPicPr>
            <p:cNvPr id="11" name="Picture 10">
              <a:extLst>
                <a:ext uri="{FF2B5EF4-FFF2-40B4-BE49-F238E27FC236}">
                  <a16:creationId xmlns:a16="http://schemas.microsoft.com/office/drawing/2014/main" id="{A7B09E93-C4B4-49C9-8295-632B730097F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1517" t="65144" r="51350"/>
            <a:stretch>
              <a:fillRect/>
            </a:stretch>
          </p:blipFill>
          <p:spPr>
            <a:xfrm rot="10800000">
              <a:off x="7263932" y="373110"/>
              <a:ext cx="4928067" cy="6377823"/>
            </a:xfrm>
            <a:prstGeom prst="rect">
              <a:avLst/>
            </a:prstGeom>
          </p:spPr>
        </p:pic>
        <p:pic>
          <p:nvPicPr>
            <p:cNvPr id="12" name="Picture 11">
              <a:extLst>
                <a:ext uri="{FF2B5EF4-FFF2-40B4-BE49-F238E27FC236}">
                  <a16:creationId xmlns:a16="http://schemas.microsoft.com/office/drawing/2014/main" id="{E69E244D-7F2B-4F00-A94F-17C5BF56A877}"/>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4995" t="65144" r="45462"/>
            <a:stretch>
              <a:fillRect/>
            </a:stretch>
          </p:blipFill>
          <p:spPr>
            <a:xfrm>
              <a:off x="0" y="373109"/>
              <a:ext cx="7245101" cy="6351187"/>
            </a:xfrm>
            <a:prstGeom prst="rect">
              <a:avLst/>
            </a:prstGeom>
          </p:spPr>
        </p:pic>
      </p:grpSp>
      <p:sp>
        <p:nvSpPr>
          <p:cNvPr id="4" name="Slide Number Placeholder 3">
            <a:extLst>
              <a:ext uri="{FF2B5EF4-FFF2-40B4-BE49-F238E27FC236}">
                <a16:creationId xmlns:a16="http://schemas.microsoft.com/office/drawing/2014/main" id="{33B5E9E7-60D7-4C35-BB13-8C19D89B06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22</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
        <p:nvSpPr>
          <p:cNvPr id="34" name="TextBox 33">
            <a:extLst>
              <a:ext uri="{FF2B5EF4-FFF2-40B4-BE49-F238E27FC236}">
                <a16:creationId xmlns:a16="http://schemas.microsoft.com/office/drawing/2014/main" id="{8859FA8D-47CF-4A4D-A00A-77C93FA27D30}"/>
              </a:ext>
            </a:extLst>
          </p:cNvPr>
          <p:cNvSpPr txBox="1"/>
          <p:nvPr/>
        </p:nvSpPr>
        <p:spPr>
          <a:xfrm>
            <a:off x="649629" y="6140724"/>
            <a:ext cx="10244794" cy="523220"/>
          </a:xfrm>
          <a:prstGeom prst="rect">
            <a:avLst/>
          </a:prstGeom>
          <a:noFill/>
        </p:spPr>
        <p:txBody>
          <a:bodyPr wrap="square">
            <a:spAutoFit/>
          </a:bodyPr>
          <a:lstStyle/>
          <a:p>
            <a:pPr lvl="0" algn="ctr">
              <a:defRPr/>
            </a:pPr>
            <a:r>
              <a:rPr kumimoji="0" lang="en-US" sz="2800" b="1" i="1" u="none" strike="noStrike" kern="1200" cap="none" spc="0" normalizeH="0" baseline="0" noProof="0" dirty="0">
                <a:ln>
                  <a:noFill/>
                </a:ln>
                <a:solidFill>
                  <a:srgbClr val="3F4373"/>
                </a:solidFill>
                <a:effectLst/>
                <a:uLnTx/>
                <a:uFillTx/>
                <a:latin typeface="Poppins" panose="00000500000000000000" pitchFamily="2" charset="0"/>
                <a:ea typeface="+mn-ea"/>
                <a:cs typeface="+mn-cs"/>
              </a:rPr>
              <a:t>Educate. Empower. Advance</a:t>
            </a:r>
            <a:r>
              <a:rPr kumimoji="0" lang="en-US" sz="1800" b="1" i="1" u="none" strike="noStrike" kern="1200" cap="none" spc="0" normalizeH="0" baseline="0" noProof="0" dirty="0">
                <a:ln>
                  <a:noFill/>
                </a:ln>
                <a:solidFill>
                  <a:srgbClr val="3F4373"/>
                </a:solidFill>
                <a:effectLst/>
                <a:uLnTx/>
                <a:uFillTx/>
                <a:latin typeface="Poppins" panose="00000500000000000000" pitchFamily="2" charset="0"/>
                <a:ea typeface="+mn-ea"/>
                <a:cs typeface="+mn-cs"/>
              </a:rPr>
              <a:t>. </a:t>
            </a:r>
            <a:r>
              <a:rPr lang="en-US" u="sng" dirty="0">
                <a:hlinkClick r:id="rId4"/>
              </a:rPr>
              <a:t>EVSP: Pre-arrival Information</a:t>
            </a:r>
            <a:endParaRPr kumimoji="0" lang="en-US" sz="1800" b="0" i="0" u="none" strike="noStrike" kern="1200" cap="none" spc="0" normalizeH="0" baseline="0" noProof="0" dirty="0">
              <a:ln>
                <a:noFill/>
              </a:ln>
              <a:solidFill>
                <a:srgbClr val="333333"/>
              </a:solidFill>
              <a:effectLst/>
              <a:uLnTx/>
              <a:uFillTx/>
              <a:latin typeface="Franklin Gothic Book"/>
              <a:ea typeface="+mn-ea"/>
              <a:cs typeface="+mn-cs"/>
            </a:endParaRPr>
          </a:p>
        </p:txBody>
      </p:sp>
      <p:sp>
        <p:nvSpPr>
          <p:cNvPr id="3" name="Title 2">
            <a:extLst>
              <a:ext uri="{FF2B5EF4-FFF2-40B4-BE49-F238E27FC236}">
                <a16:creationId xmlns:a16="http://schemas.microsoft.com/office/drawing/2014/main" id="{A82F89CA-FB3F-463C-A153-B3673FB170CE}"/>
              </a:ext>
            </a:extLst>
          </p:cNvPr>
          <p:cNvSpPr>
            <a:spLocks noGrp="1"/>
          </p:cNvSpPr>
          <p:nvPr>
            <p:ph type="title"/>
          </p:nvPr>
        </p:nvSpPr>
        <p:spPr/>
        <p:txBody>
          <a:bodyPr/>
          <a:lstStyle/>
          <a:p>
            <a:r>
              <a:rPr lang="en-US" dirty="0"/>
              <a:t>Direct link to Intealth Resources</a:t>
            </a:r>
            <a:r>
              <a:rPr lang="en-US" dirty="0">
                <a:highlight>
                  <a:srgbClr val="FFFF00"/>
                </a:highlight>
              </a:rPr>
              <a:t> </a:t>
            </a:r>
            <a:r>
              <a:rPr lang="en-US" dirty="0"/>
              <a:t> </a:t>
            </a:r>
          </a:p>
        </p:txBody>
      </p:sp>
      <p:graphicFrame>
        <p:nvGraphicFramePr>
          <p:cNvPr id="16" name="Content Placeholder 3">
            <a:extLst>
              <a:ext uri="{FF2B5EF4-FFF2-40B4-BE49-F238E27FC236}">
                <a16:creationId xmlns:a16="http://schemas.microsoft.com/office/drawing/2014/main" id="{E291D1F8-0075-4398-9091-1B50A61D8AD6}"/>
              </a:ext>
            </a:extLst>
          </p:cNvPr>
          <p:cNvGraphicFramePr>
            <a:graphicFrameLocks noGrp="1"/>
          </p:cNvGraphicFramePr>
          <p:nvPr>
            <p:ph idx="1"/>
            <p:extLst>
              <p:ext uri="{D42A27DB-BD31-4B8C-83A1-F6EECF244321}">
                <p14:modId xmlns:p14="http://schemas.microsoft.com/office/powerpoint/2010/main" val="922371945"/>
              </p:ext>
            </p:extLst>
          </p:nvPr>
        </p:nvGraphicFramePr>
        <p:xfrm>
          <a:off x="1586439" y="1567930"/>
          <a:ext cx="9019122" cy="449798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74003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EDC97-9290-4AB3-B9C0-D5A77D009B95}"/>
              </a:ext>
            </a:extLst>
          </p:cNvPr>
          <p:cNvSpPr>
            <a:spLocks noGrp="1"/>
          </p:cNvSpPr>
          <p:nvPr>
            <p:ph type="title"/>
          </p:nvPr>
        </p:nvSpPr>
        <p:spPr>
          <a:xfrm>
            <a:off x="841248" y="569787"/>
            <a:ext cx="7406640" cy="804672"/>
          </a:xfrm>
        </p:spPr>
        <p:txBody>
          <a:bodyPr wrap="square" numCol="1" anchor="t">
            <a:noAutofit/>
          </a:bodyPr>
          <a:lstStyle/>
          <a:p>
            <a:pPr marL="0" indent="0" algn="l">
              <a:buNone/>
              <a:defRPr sz="2400" b="1">
                <a:latin typeface="+mn-lt"/>
              </a:defRPr>
            </a:pPr>
            <a:r>
              <a:rPr lang="en-US" sz="3600" b="0" i="0" dirty="0">
                <a:solidFill>
                  <a:schemeClr val="accent1"/>
                </a:solidFill>
                <a:latin typeface="+mj-lt"/>
              </a:rPr>
              <a:t>Intern Pre-Arrival Survey</a:t>
            </a:r>
          </a:p>
        </p:txBody>
      </p:sp>
      <p:sp>
        <p:nvSpPr>
          <p:cNvPr id="3" name="Text Placeholder 2">
            <a:extLst>
              <a:ext uri="{FF2B5EF4-FFF2-40B4-BE49-F238E27FC236}">
                <a16:creationId xmlns:a16="http://schemas.microsoft.com/office/drawing/2014/main" id="{2A352EAE-8EEB-404E-A41C-353A8D94C108}"/>
              </a:ext>
            </a:extLst>
          </p:cNvPr>
          <p:cNvSpPr>
            <a:spLocks noGrp="1"/>
          </p:cNvSpPr>
          <p:nvPr>
            <p:ph idx="1"/>
          </p:nvPr>
        </p:nvSpPr>
        <p:spPr>
          <a:xfrm>
            <a:off x="841248" y="1691640"/>
            <a:ext cx="8539819" cy="4343400"/>
          </a:xfrm>
        </p:spPr>
        <p:txBody>
          <a:bodyPr wrap="square" numCol="1" anchor="t">
            <a:noAutofit/>
          </a:bodyPr>
          <a:lstStyle/>
          <a:p>
            <a:pPr marL="0" indent="0" algn="l">
              <a:buNone/>
              <a:defRPr sz="2400" b="1">
                <a:latin typeface="+mn-lt"/>
              </a:defRPr>
            </a:pPr>
            <a:r>
              <a:rPr lang="en-US" sz="2400" b="1" i="0" dirty="0">
                <a:solidFill>
                  <a:schemeClr val="tx1"/>
                </a:solidFill>
                <a:latin typeface="+mn-lt"/>
              </a:rPr>
              <a:t>Clinical and Training Readiness</a:t>
            </a:r>
            <a:endParaRPr lang="en-US" sz="6400" dirty="0"/>
          </a:p>
          <a:p>
            <a:pPr marL="219456" lvl="1" indent="-164592" algn="l">
              <a:buChar char="•"/>
              <a:defRPr sz="2000" b="0">
                <a:latin typeface="+mn-lt"/>
              </a:defRPr>
            </a:pPr>
            <a:r>
              <a:rPr lang="en-US" sz="2000" b="0" i="0" dirty="0">
                <a:solidFill>
                  <a:schemeClr val="tx1"/>
                </a:solidFill>
                <a:latin typeface="+mn-lt"/>
              </a:rPr>
              <a:t>How confident are you in your clinical and communication skills?</a:t>
            </a:r>
          </a:p>
          <a:p>
            <a:pPr marL="219456" lvl="1" indent="-164592" algn="l">
              <a:buChar char="•"/>
              <a:defRPr sz="2000" b="0">
                <a:latin typeface="+mn-lt"/>
              </a:defRPr>
            </a:pPr>
            <a:r>
              <a:rPr lang="en-US" sz="2000" b="0" i="0" dirty="0">
                <a:solidFill>
                  <a:schemeClr val="tx1"/>
                </a:solidFill>
                <a:latin typeface="+mn-lt"/>
              </a:rPr>
              <a:t>How familiar are you with ACGME competencies and milestones?</a:t>
            </a:r>
          </a:p>
          <a:p>
            <a:pPr marL="0" indent="0" algn="l">
              <a:buNone/>
              <a:defRPr sz="2400" b="1">
                <a:latin typeface="+mn-lt"/>
              </a:defRPr>
            </a:pPr>
            <a:r>
              <a:rPr lang="en-US" sz="2400" b="1" i="0" dirty="0">
                <a:solidFill>
                  <a:schemeClr val="tx1"/>
                </a:solidFill>
                <a:latin typeface="+mn-lt"/>
              </a:rPr>
              <a:t>Practical Needs and Interests</a:t>
            </a:r>
          </a:p>
          <a:p>
            <a:pPr marL="219456" lvl="1" indent="-164592" algn="l">
              <a:buChar char="•"/>
              <a:defRPr sz="2000" b="0">
                <a:latin typeface="+mn-lt"/>
              </a:defRPr>
            </a:pPr>
            <a:r>
              <a:rPr lang="en-US" sz="2000" b="0" i="0" dirty="0">
                <a:solidFill>
                  <a:schemeClr val="tx1"/>
                </a:solidFill>
                <a:latin typeface="+mn-lt"/>
              </a:rPr>
              <a:t>How familiar are you with the city, state, U.S. income taxes, and residency benefits?</a:t>
            </a:r>
          </a:p>
          <a:p>
            <a:pPr marL="219456" lvl="1" indent="-164592" algn="l">
              <a:buChar char="•"/>
              <a:defRPr sz="2000" b="0">
                <a:latin typeface="+mn-lt"/>
              </a:defRPr>
            </a:pPr>
            <a:r>
              <a:rPr lang="en-US" sz="2000" b="0" i="0" dirty="0">
                <a:solidFill>
                  <a:schemeClr val="tx1"/>
                </a:solidFill>
                <a:latin typeface="+mn-lt"/>
              </a:rPr>
              <a:t>What activities do you enjoy in your free time?</a:t>
            </a:r>
          </a:p>
          <a:p>
            <a:pPr marL="0" indent="0" algn="l">
              <a:buNone/>
              <a:defRPr sz="2400" b="1">
                <a:latin typeface="+mn-lt"/>
              </a:defRPr>
            </a:pPr>
            <a:r>
              <a:rPr lang="en-US" sz="2400" b="1" i="0" dirty="0">
                <a:solidFill>
                  <a:schemeClr val="tx1"/>
                </a:solidFill>
                <a:latin typeface="+mn-lt"/>
              </a:rPr>
              <a:t>Support Networks</a:t>
            </a:r>
          </a:p>
          <a:p>
            <a:pPr marL="219456" lvl="1" indent="-164592" algn="l">
              <a:buChar char="•"/>
              <a:defRPr sz="2000" b="0">
                <a:latin typeface="+mn-lt"/>
              </a:defRPr>
            </a:pPr>
            <a:r>
              <a:rPr lang="en-US" sz="2000" b="0" i="0" dirty="0">
                <a:solidFill>
                  <a:schemeClr val="tx1"/>
                </a:solidFill>
                <a:latin typeface="+mn-lt"/>
              </a:rPr>
              <a:t>Do you have a local support network?</a:t>
            </a:r>
          </a:p>
          <a:p>
            <a:pPr marL="219456" lvl="1" indent="-164592" algn="l">
              <a:buChar char="•"/>
              <a:defRPr sz="2000" b="0">
                <a:latin typeface="+mn-lt"/>
              </a:defRPr>
            </a:pPr>
            <a:r>
              <a:rPr lang="en-US" sz="2000" b="0" i="0" dirty="0">
                <a:solidFill>
                  <a:schemeClr val="tx1"/>
                </a:solidFill>
                <a:latin typeface="+mn-lt"/>
              </a:rPr>
              <a:t>Can you reliably stay in touch with support outside the program?</a:t>
            </a:r>
          </a:p>
        </p:txBody>
      </p:sp>
      <p:pic>
        <p:nvPicPr>
          <p:cNvPr id="5" name="Picture 4">
            <a:extLst>
              <a:ext uri="{FF2B5EF4-FFF2-40B4-BE49-F238E27FC236}">
                <a16:creationId xmlns:a16="http://schemas.microsoft.com/office/drawing/2014/main" id="{80076098-BD91-40DA-9F76-763DACABECE2}"/>
              </a:ext>
            </a:extLst>
          </p:cNvPr>
          <p:cNvPicPr>
            <a:picLocks noChangeAspect="1"/>
          </p:cNvPicPr>
          <p:nvPr/>
        </p:nvPicPr>
        <p:blipFill>
          <a:blip r:embed="rId2"/>
          <a:srcRect l="13547" t="27421" r="10536" b="22407"/>
          <a:stretch>
            <a:fillRect/>
          </a:stretch>
        </p:blipFill>
        <p:spPr>
          <a:xfrm>
            <a:off x="8614612" y="345944"/>
            <a:ext cx="3368842" cy="1252358"/>
          </a:xfrm>
          <a:prstGeom prst="rect">
            <a:avLst/>
          </a:prstGeom>
        </p:spPr>
      </p:pic>
      <p:pic>
        <p:nvPicPr>
          <p:cNvPr id="6" name="Picture 5">
            <a:extLst>
              <a:ext uri="{FF2B5EF4-FFF2-40B4-BE49-F238E27FC236}">
                <a16:creationId xmlns:a16="http://schemas.microsoft.com/office/drawing/2014/main" id="{80DB6A81-45C6-44E5-9966-A5EBC0842CAF}"/>
              </a:ext>
            </a:extLst>
          </p:cNvPr>
          <p:cNvPicPr>
            <a:picLocks noChangeAspect="1"/>
          </p:cNvPicPr>
          <p:nvPr/>
        </p:nvPicPr>
        <p:blipFill>
          <a:blip r:embed="rId3"/>
          <a:stretch>
            <a:fillRect/>
          </a:stretch>
        </p:blipFill>
        <p:spPr>
          <a:xfrm>
            <a:off x="9277082" y="2062716"/>
            <a:ext cx="2419833" cy="2419833"/>
          </a:xfrm>
          <a:prstGeom prst="rect">
            <a:avLst/>
          </a:prstGeom>
        </p:spPr>
      </p:pic>
      <p:sp>
        <p:nvSpPr>
          <p:cNvPr id="4" name="TextBox 3">
            <a:extLst>
              <a:ext uri="{FF2B5EF4-FFF2-40B4-BE49-F238E27FC236}">
                <a16:creationId xmlns:a16="http://schemas.microsoft.com/office/drawing/2014/main" id="{D3393987-ACB0-440B-91B6-111C123945E1}"/>
              </a:ext>
            </a:extLst>
          </p:cNvPr>
          <p:cNvSpPr txBox="1"/>
          <p:nvPr/>
        </p:nvSpPr>
        <p:spPr>
          <a:xfrm>
            <a:off x="841248" y="6172200"/>
            <a:ext cx="8778240" cy="347472"/>
          </a:xfrm>
          <a:prstGeom prst="rect">
            <a:avLst/>
          </a:prstGeom>
          <a:noFill/>
        </p:spPr>
        <p:txBody>
          <a:bodyPr wrap="square" numCol="1" rtlCol="0" anchor="t">
            <a:noAutofit/>
          </a:bodyPr>
          <a:lstStyle/>
          <a:p>
            <a:pPr marL="0" marR="0" indent="0" algn="l" defTabSz="914400" rtl="0" eaLnBrk="1" fontAlgn="auto" latinLnBrk="0" hangingPunct="1">
              <a:buNone/>
              <a:tabLst/>
              <a:defRPr sz="1200" b="0">
                <a:latin typeface="+mn-lt"/>
              </a:defRPr>
            </a:pPr>
            <a:r>
              <a:rPr lang="en-US" sz="1200" b="0" i="0">
                <a:solidFill>
                  <a:schemeClr val="tx1"/>
                </a:solidFill>
                <a:latin typeface="+mn-lt"/>
              </a:rPr>
              <a:t>Adapted from Grace Kajita, MD, Internal Medicine Program Director, Montefiore.</a:t>
            </a:r>
          </a:p>
        </p:txBody>
      </p:sp>
    </p:spTree>
    <p:extLst>
      <p:ext uri="{BB962C8B-B14F-4D97-AF65-F5344CB8AC3E}">
        <p14:creationId xmlns:p14="http://schemas.microsoft.com/office/powerpoint/2010/main" val="40311641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4E28F-D9F4-C3AF-C5CE-8C543B550A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23CBB-EF36-459B-062F-D1C6220FED56}"/>
              </a:ext>
            </a:extLst>
          </p:cNvPr>
          <p:cNvSpPr>
            <a:spLocks noGrp="1"/>
          </p:cNvSpPr>
          <p:nvPr>
            <p:ph type="title"/>
          </p:nvPr>
        </p:nvSpPr>
        <p:spPr/>
        <p:txBody>
          <a:bodyPr/>
          <a:lstStyle/>
          <a:p>
            <a:r>
              <a:rPr lang="en-US" dirty="0"/>
              <a:t>Orientation </a:t>
            </a:r>
          </a:p>
        </p:txBody>
      </p:sp>
      <p:graphicFrame>
        <p:nvGraphicFramePr>
          <p:cNvPr id="7" name="Content Placeholder 6">
            <a:extLst>
              <a:ext uri="{FF2B5EF4-FFF2-40B4-BE49-F238E27FC236}">
                <a16:creationId xmlns:a16="http://schemas.microsoft.com/office/drawing/2014/main" id="{EC2179E8-F431-6891-7B0B-5BF66DCCC19A}"/>
              </a:ext>
            </a:extLst>
          </p:cNvPr>
          <p:cNvGraphicFramePr>
            <a:graphicFrameLocks noGrp="1"/>
          </p:cNvGraphicFramePr>
          <p:nvPr>
            <p:ph idx="1"/>
            <p:extLst>
              <p:ext uri="{D42A27DB-BD31-4B8C-83A1-F6EECF244321}">
                <p14:modId xmlns:p14="http://schemas.microsoft.com/office/powerpoint/2010/main" val="950901136"/>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12188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A97F9-7A09-3772-A355-FD27FB9FF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8BF610-6D4C-9889-EBD9-AA99D486A2B3}"/>
              </a:ext>
            </a:extLst>
          </p:cNvPr>
          <p:cNvSpPr>
            <a:spLocks noGrp="1"/>
          </p:cNvSpPr>
          <p:nvPr>
            <p:ph type="title"/>
          </p:nvPr>
        </p:nvSpPr>
        <p:spPr/>
        <p:txBody>
          <a:bodyPr/>
          <a:lstStyle/>
          <a:p>
            <a:r>
              <a:rPr lang="en-US" dirty="0"/>
              <a:t>Kento – Orientation </a:t>
            </a:r>
          </a:p>
        </p:txBody>
      </p:sp>
      <p:sp>
        <p:nvSpPr>
          <p:cNvPr id="3" name="Content Placeholder 2">
            <a:extLst>
              <a:ext uri="{FF2B5EF4-FFF2-40B4-BE49-F238E27FC236}">
                <a16:creationId xmlns:a16="http://schemas.microsoft.com/office/drawing/2014/main" id="{60239CAC-1AFF-4D43-8B3F-CA2292CB2C5C}"/>
              </a:ext>
            </a:extLst>
          </p:cNvPr>
          <p:cNvSpPr>
            <a:spLocks noGrp="1"/>
          </p:cNvSpPr>
          <p:nvPr>
            <p:ph idx="1"/>
          </p:nvPr>
        </p:nvSpPr>
        <p:spPr/>
        <p:txBody>
          <a:bodyPr/>
          <a:lstStyle/>
          <a:p>
            <a:r>
              <a:rPr lang="en-US" dirty="0"/>
              <a:t>Kento moved from Japan to a new city in the US at the beginning of June. However, he does not yet have a Social Security Number, U.S. bank account, U.S. phone number, and car. Faced with numerous logistical challenges, he is unsure where to begin as he works to establish his new life in the United States.</a:t>
            </a:r>
          </a:p>
        </p:txBody>
      </p:sp>
    </p:spTree>
    <p:extLst>
      <p:ext uri="{BB962C8B-B14F-4D97-AF65-F5344CB8AC3E}">
        <p14:creationId xmlns:p14="http://schemas.microsoft.com/office/powerpoint/2010/main" val="14417151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E8AD944-4CE3-43B9-AC8F-D2192FCD5613}"/>
              </a:ext>
            </a:extLst>
          </p:cNvPr>
          <p:cNvSpPr>
            <a:spLocks noGrp="1"/>
          </p:cNvSpPr>
          <p:nvPr>
            <p:ph type="title"/>
          </p:nvPr>
        </p:nvSpPr>
        <p:spPr>
          <a:xfrm>
            <a:off x="841248" y="365760"/>
            <a:ext cx="10515600" cy="1234440"/>
          </a:xfrm>
        </p:spPr>
        <p:txBody>
          <a:bodyPr wrap="square"/>
          <a:lstStyle/>
          <a:p>
            <a:pPr>
              <a:lnSpc>
                <a:spcPct val="100000"/>
              </a:lnSpc>
              <a:spcAft>
                <a:spcPts val="0"/>
              </a:spcAft>
            </a:pPr>
            <a:r>
              <a:rPr lang="en-US" sz="3600" b="0" dirty="0">
                <a:solidFill>
                  <a:schemeClr val="tx1"/>
                </a:solidFill>
                <a:latin typeface="+mj-lt"/>
              </a:rPr>
              <a:t>Phase 2: Early Integration and Support</a:t>
            </a:r>
            <a:endParaRPr lang="en-US" dirty="0">
              <a:solidFill>
                <a:schemeClr val="accent3"/>
              </a:solidFill>
            </a:endParaRPr>
          </a:p>
          <a:p>
            <a:r>
              <a:rPr lang="en-US" sz="2600" b="1" dirty="0">
                <a:solidFill>
                  <a:schemeClr val="accent3">
                    <a:lumMod val="75000"/>
                  </a:schemeClr>
                </a:solidFill>
                <a:latin typeface="+mn-lt"/>
              </a:rPr>
              <a:t>Months 1–3</a:t>
            </a:r>
          </a:p>
        </p:txBody>
      </p:sp>
      <p:sp>
        <p:nvSpPr>
          <p:cNvPr id="8" name="Content Placeholder 7">
            <a:extLst>
              <a:ext uri="{FF2B5EF4-FFF2-40B4-BE49-F238E27FC236}">
                <a16:creationId xmlns:a16="http://schemas.microsoft.com/office/drawing/2014/main" id="{79500E47-7DEB-4294-8AEE-CF94771FB9E7}"/>
              </a:ext>
            </a:extLst>
          </p:cNvPr>
          <p:cNvSpPr>
            <a:spLocks noGrp="1"/>
          </p:cNvSpPr>
          <p:nvPr>
            <p:ph idx="1"/>
          </p:nvPr>
        </p:nvSpPr>
        <p:spPr>
          <a:xfrm>
            <a:off x="688622" y="1704622"/>
            <a:ext cx="10668226" cy="4513298"/>
          </a:xfrm>
        </p:spPr>
        <p:txBody>
          <a:bodyPr wrap="square" anchor="t">
            <a:noAutofit/>
          </a:bodyPr>
          <a:lstStyle/>
          <a:p>
            <a:pPr marL="182880" indent="-164592" algn="l">
              <a:lnSpc>
                <a:spcPct val="100000"/>
              </a:lnSpc>
              <a:spcBef>
                <a:spcPts val="0"/>
              </a:spcBef>
              <a:spcAft>
                <a:spcPts val="300"/>
              </a:spcAft>
              <a:buChar char="•"/>
              <a:defRPr sz="2200" b="1">
                <a:latin typeface="+mn-lt"/>
              </a:defRPr>
            </a:pPr>
            <a:r>
              <a:rPr lang="en-US" sz="2200" b="1" i="0" dirty="0">
                <a:solidFill>
                  <a:schemeClr val="tx1"/>
                </a:solidFill>
                <a:latin typeface="+mn-lt"/>
              </a:rPr>
              <a:t>Structured System Orientation</a:t>
            </a:r>
            <a:endParaRPr lang="en-US" dirty="0"/>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Provide IMG-focused training in EMR navigation, billing and coding, and clinical workflows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Offer pre-start shadowing with senior residents or faculty before full clinical duties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Cover the U.S. healthcare system, documentation, communication, handoffs, and patient safety- use patient scenarios to illustrate</a:t>
            </a:r>
          </a:p>
          <a:p>
            <a:pPr marL="182880" indent="-164592" algn="l">
              <a:lnSpc>
                <a:spcPct val="100000"/>
              </a:lnSpc>
              <a:spcBef>
                <a:spcPts val="700"/>
              </a:spcBef>
              <a:spcAft>
                <a:spcPts val="300"/>
              </a:spcAft>
              <a:buChar char="•"/>
              <a:defRPr sz="2200" b="1">
                <a:latin typeface="+mn-lt"/>
              </a:defRPr>
            </a:pPr>
            <a:r>
              <a:rPr lang="en-US" sz="2200" b="1" i="0" dirty="0">
                <a:solidFill>
                  <a:schemeClr val="tx1"/>
                </a:solidFill>
                <a:latin typeface="+mn-lt"/>
              </a:rPr>
              <a:t>Mentorship and Peer Support</a:t>
            </a:r>
            <a:endParaRPr lang="en-US" dirty="0"/>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Assign a trained IMG or culturally aware faculty mentor for regular check-ins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Establish an IMG peer network or buddy system</a:t>
            </a:r>
          </a:p>
          <a:p>
            <a:pPr marL="182880" indent="-164592" algn="l">
              <a:lnSpc>
                <a:spcPct val="100000"/>
              </a:lnSpc>
              <a:spcBef>
                <a:spcPts val="700"/>
              </a:spcBef>
              <a:spcAft>
                <a:spcPts val="300"/>
              </a:spcAft>
              <a:buChar char="•"/>
              <a:defRPr sz="2200" b="1">
                <a:latin typeface="+mn-lt"/>
              </a:defRPr>
            </a:pPr>
            <a:r>
              <a:rPr lang="en-US" sz="2200" b="1" i="0" dirty="0">
                <a:solidFill>
                  <a:schemeClr val="tx1"/>
                </a:solidFill>
                <a:latin typeface="+mn-lt"/>
              </a:rPr>
              <a:t>Protected Transition Time</a:t>
            </a:r>
            <a:endParaRPr lang="en-US" dirty="0"/>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Reduce clinical duties for the first 2–4 weeks to support adjustment and personal logistics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Support housing, banking, insurance, Social Security, DMV, primary care, and school visits</a:t>
            </a:r>
          </a:p>
        </p:txBody>
      </p:sp>
      <p:sp>
        <p:nvSpPr>
          <p:cNvPr id="2" name="Slide Number Placeholder 1">
            <a:extLst>
              <a:ext uri="{FF2B5EF4-FFF2-40B4-BE49-F238E27FC236}">
                <a16:creationId xmlns:a16="http://schemas.microsoft.com/office/drawing/2014/main" id="{DA6BDAF7-C4F8-4164-BAFD-25C7014A65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26</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Tree>
    <p:extLst>
      <p:ext uri="{BB962C8B-B14F-4D97-AF65-F5344CB8AC3E}">
        <p14:creationId xmlns:p14="http://schemas.microsoft.com/office/powerpoint/2010/main" val="2636344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425E1-3C11-4E32-BA52-1A7D7D95A866}"/>
              </a:ext>
            </a:extLst>
          </p:cNvPr>
          <p:cNvSpPr>
            <a:spLocks noGrp="1"/>
          </p:cNvSpPr>
          <p:nvPr>
            <p:ph type="title"/>
          </p:nvPr>
        </p:nvSpPr>
        <p:spPr>
          <a:xfrm>
            <a:off x="841248" y="365760"/>
            <a:ext cx="10515600" cy="987552"/>
          </a:xfrm>
        </p:spPr>
        <p:txBody>
          <a:bodyPr wrap="square"/>
          <a:lstStyle/>
          <a:p>
            <a:pPr>
              <a:lnSpc>
                <a:spcPct val="100000"/>
              </a:lnSpc>
              <a:spcAft>
                <a:spcPts val="0"/>
              </a:spcAft>
            </a:pPr>
            <a:r>
              <a:rPr lang="en-US" sz="3600" b="0">
                <a:solidFill>
                  <a:schemeClr val="tx1"/>
                </a:solidFill>
                <a:latin typeface="+mj-lt"/>
              </a:rPr>
              <a:t>Practical Training During Orientation</a:t>
            </a:r>
          </a:p>
        </p:txBody>
      </p:sp>
      <p:sp>
        <p:nvSpPr>
          <p:cNvPr id="3" name="Content Placeholder 2">
            <a:extLst>
              <a:ext uri="{FF2B5EF4-FFF2-40B4-BE49-F238E27FC236}">
                <a16:creationId xmlns:a16="http://schemas.microsoft.com/office/drawing/2014/main" id="{BC7AE0CE-4AD1-4435-9703-5539BEB6DF1F}"/>
              </a:ext>
            </a:extLst>
          </p:cNvPr>
          <p:cNvSpPr>
            <a:spLocks noGrp="1"/>
          </p:cNvSpPr>
          <p:nvPr>
            <p:ph idx="1"/>
          </p:nvPr>
        </p:nvSpPr>
        <p:spPr>
          <a:xfrm>
            <a:off x="722489" y="1535289"/>
            <a:ext cx="5373511" cy="4774071"/>
          </a:xfrm>
        </p:spPr>
        <p:txBody>
          <a:bodyPr wrap="square" anchor="t">
            <a:noAutofit/>
          </a:body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Clinical Systems and Workflows</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Train in inpatient and outpatient EMR use</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Review residency workflows with chief residents</a:t>
            </a:r>
          </a:p>
          <a:p>
            <a:pPr marL="182880" indent="-164592" algn="l">
              <a:lnSpc>
                <a:spcPct val="105000"/>
              </a:lnSpc>
              <a:spcBef>
                <a:spcPts val="700"/>
              </a:spcBef>
              <a:spcAft>
                <a:spcPts val="500"/>
              </a:spcAft>
              <a:buChar char="•"/>
              <a:defRPr sz="2200" b="1">
                <a:latin typeface="+mn-lt"/>
              </a:defRPr>
            </a:pPr>
            <a:r>
              <a:rPr lang="en-US" sz="2200" b="1" i="0" dirty="0">
                <a:solidFill>
                  <a:schemeClr val="accent3">
                    <a:lumMod val="75000"/>
                  </a:schemeClr>
                </a:solidFill>
                <a:latin typeface="+mn-lt"/>
              </a:rPr>
              <a:t>Clinical Skills Development</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Use ambulatory Jeopardy and clinical readiness exercises</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Practice in objective structured clinical examinations (OSCEs).</a:t>
            </a:r>
          </a:p>
          <a:p>
            <a:pPr marL="182880" indent="-164592" algn="l">
              <a:lnSpc>
                <a:spcPct val="105000"/>
              </a:lnSpc>
              <a:spcBef>
                <a:spcPts val="700"/>
              </a:spcBef>
              <a:spcAft>
                <a:spcPts val="500"/>
              </a:spcAft>
              <a:buChar char="•"/>
              <a:defRPr sz="2200" b="1">
                <a:latin typeface="+mn-lt"/>
              </a:defRPr>
            </a:pPr>
            <a:r>
              <a:rPr lang="en-US" sz="2200" b="1" i="0" dirty="0">
                <a:solidFill>
                  <a:schemeClr val="accent3">
                    <a:lumMod val="75000"/>
                  </a:schemeClr>
                </a:solidFill>
                <a:latin typeface="+mn-lt"/>
              </a:rPr>
              <a:t>Transition to Practice</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Shadow the future team, observe workflows, and build working relationships.</a:t>
            </a:r>
          </a:p>
        </p:txBody>
      </p:sp>
      <p:sp>
        <p:nvSpPr>
          <p:cNvPr id="4" name="Slide Number Placeholder 3">
            <a:extLst>
              <a:ext uri="{FF2B5EF4-FFF2-40B4-BE49-F238E27FC236}">
                <a16:creationId xmlns:a16="http://schemas.microsoft.com/office/drawing/2014/main" id="{753D80BD-53B8-41DE-B368-B1E587ED4D1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27</a:t>
            </a:fld>
            <a:endParaRPr kumimoji="0" lang="en-US" sz="1050" b="0" i="0" u="none" strike="noStrike" kern="1200" cap="none" spc="0" normalizeH="0" baseline="0" noProof="0" dirty="0">
              <a:ln>
                <a:noFill/>
              </a:ln>
              <a:solidFill>
                <a:srgbClr val="333333">
                  <a:tint val="75000"/>
                </a:srgbClr>
              </a:solidFill>
              <a:effectLst/>
              <a:uLnTx/>
              <a:uFillTx/>
              <a:latin typeface="Franklin Gothic Book"/>
              <a:ea typeface="+mn-ea"/>
              <a:cs typeface="+mn-cs"/>
            </a:endParaRPr>
          </a:p>
        </p:txBody>
      </p:sp>
      <p:pic>
        <p:nvPicPr>
          <p:cNvPr id="6" name="Picture 5">
            <a:extLst>
              <a:ext uri="{FF2B5EF4-FFF2-40B4-BE49-F238E27FC236}">
                <a16:creationId xmlns:a16="http://schemas.microsoft.com/office/drawing/2014/main" id="{C539C11F-3FB7-4B1E-B0A7-0743184AE925}"/>
              </a:ext>
            </a:extLst>
          </p:cNvPr>
          <p:cNvPicPr>
            <a:picLocks noChangeAspect="1"/>
          </p:cNvPicPr>
          <p:nvPr/>
        </p:nvPicPr>
        <p:blipFill>
          <a:blip r:embed="rId2"/>
          <a:stretch>
            <a:fillRect/>
          </a:stretch>
        </p:blipFill>
        <p:spPr>
          <a:xfrm>
            <a:off x="9464224" y="4596636"/>
            <a:ext cx="2261364" cy="2261364"/>
          </a:xfrm>
          <a:prstGeom prst="rect">
            <a:avLst/>
          </a:prstGeom>
        </p:spPr>
      </p:pic>
      <p:sp>
        <p:nvSpPr>
          <p:cNvPr id="5" name="TextBox 4">
            <a:extLst>
              <a:ext uri="{FF2B5EF4-FFF2-40B4-BE49-F238E27FC236}">
                <a16:creationId xmlns:a16="http://schemas.microsoft.com/office/drawing/2014/main" id="{D91CC6D8-1B4E-4734-BDD8-A528FC46FC67}"/>
              </a:ext>
            </a:extLst>
          </p:cNvPr>
          <p:cNvSpPr txBox="1"/>
          <p:nvPr/>
        </p:nvSpPr>
        <p:spPr>
          <a:xfrm>
            <a:off x="6309360" y="1645920"/>
            <a:ext cx="4846320" cy="2651760"/>
          </a:xfrm>
          <a:prstGeom prst="rect">
            <a:avLst/>
          </a:prstGeom>
          <a:noFill/>
        </p:spPr>
        <p:txBody>
          <a:bodyPr wrap="square" rtlCol="0" anchor="t">
            <a:noAutofit/>
          </a:body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IMG-Specific Acculturation</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Welcome participants and make introductions</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Discuss early steps in adapting</a:t>
            </a:r>
          </a:p>
          <a:p>
            <a:pPr marL="411480" lvl="1" indent="-164592" algn="l">
              <a:lnSpc>
                <a:spcPct val="105000"/>
              </a:lnSpc>
              <a:spcBef>
                <a:spcPts val="0"/>
              </a:spcBef>
              <a:spcAft>
                <a:spcPts val="500"/>
              </a:spcAft>
              <a:buChar char="•"/>
              <a:defRPr sz="2000" b="0">
                <a:latin typeface="+mn-lt"/>
              </a:defRPr>
            </a:pPr>
            <a:r>
              <a:rPr lang="en-US" sz="2000" dirty="0"/>
              <a:t>Tips and tricks for logistics</a:t>
            </a:r>
            <a:endParaRPr lang="en-US" sz="2000" b="0" i="0" dirty="0">
              <a:solidFill>
                <a:schemeClr val="tx1"/>
              </a:solidFill>
              <a:latin typeface="+mn-lt"/>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Share “what I wish I had known” stories and practical tips from peers</a:t>
            </a:r>
          </a:p>
        </p:txBody>
      </p:sp>
    </p:spTree>
    <p:extLst>
      <p:ext uri="{BB962C8B-B14F-4D97-AF65-F5344CB8AC3E}">
        <p14:creationId xmlns:p14="http://schemas.microsoft.com/office/powerpoint/2010/main" val="636717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0C38C-B10D-4A31-A067-A1EF92E86BD2}"/>
              </a:ext>
            </a:extLst>
          </p:cNvPr>
          <p:cNvSpPr>
            <a:spLocks noGrp="1"/>
          </p:cNvSpPr>
          <p:nvPr>
            <p:ph type="title"/>
          </p:nvPr>
        </p:nvSpPr>
        <p:spPr>
          <a:xfrm>
            <a:off x="841248" y="365760"/>
            <a:ext cx="10515600" cy="987552"/>
          </a:xfrm>
        </p:spPr>
        <p:txBody>
          <a:bodyPr wrap="square">
            <a:normAutofit/>
          </a:bodyPr>
          <a:lstStyle/>
          <a:p>
            <a:pPr>
              <a:lnSpc>
                <a:spcPct val="100000"/>
              </a:lnSpc>
              <a:spcAft>
                <a:spcPts val="0"/>
              </a:spcAft>
            </a:pPr>
            <a:r>
              <a:rPr lang="en-US" sz="3600" b="0">
                <a:solidFill>
                  <a:schemeClr val="tx1"/>
                </a:solidFill>
                <a:latin typeface="+mj-lt"/>
              </a:rPr>
              <a:t>Community Orientation and Social Events</a:t>
            </a:r>
          </a:p>
        </p:txBody>
      </p:sp>
      <p:sp>
        <p:nvSpPr>
          <p:cNvPr id="3" name="Text Placeholder 2">
            <a:extLst>
              <a:ext uri="{FF2B5EF4-FFF2-40B4-BE49-F238E27FC236}">
                <a16:creationId xmlns:a16="http://schemas.microsoft.com/office/drawing/2014/main" id="{D77EF52D-F2B0-4A48-AD3A-504A710024BF}"/>
              </a:ext>
            </a:extLst>
          </p:cNvPr>
          <p:cNvSpPr>
            <a:spLocks noGrp="1"/>
          </p:cNvSpPr>
          <p:nvPr>
            <p:ph sz="half" idx="1"/>
          </p:nvPr>
        </p:nvSpPr>
        <p:spPr>
          <a:xfrm>
            <a:off x="316090" y="1645920"/>
            <a:ext cx="4492978" cy="4709160"/>
          </a:xfrm>
        </p:spPr>
        <p:txBody>
          <a:bodyPr wrap="square" anchor="t">
            <a:noAutofit/>
          </a:body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Hospital and Team Connections</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Host mentor welcome sessions </a:t>
            </a:r>
            <a:r>
              <a:rPr lang="en-US" sz="2000" dirty="0">
                <a:solidFill>
                  <a:schemeClr val="tx1"/>
                </a:solidFill>
              </a:rPr>
              <a:t>&amp;</a:t>
            </a:r>
            <a:r>
              <a:rPr lang="en-US" sz="2000" b="0" i="0" dirty="0">
                <a:solidFill>
                  <a:schemeClr val="tx1"/>
                </a:solidFill>
                <a:latin typeface="+mn-lt"/>
              </a:rPr>
              <a:t> peer lunches.</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Arrange hospital tours, optionally led by nursing, and introduce hospital and clinic staff</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Locate wards, clinics, the pharmacy, lounges, cafeteria, and call rooms.</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Organize a picnic or shared meal for residents, partners, and faculty</a:t>
            </a:r>
          </a:p>
        </p:txBody>
      </p:sp>
      <p:sp>
        <p:nvSpPr>
          <p:cNvPr id="4" name="Content Placeholder 3">
            <a:extLst>
              <a:ext uri="{FF2B5EF4-FFF2-40B4-BE49-F238E27FC236}">
                <a16:creationId xmlns:a16="http://schemas.microsoft.com/office/drawing/2014/main" id="{E92F4654-38CA-431C-84FB-F76553068FE6}"/>
              </a:ext>
            </a:extLst>
          </p:cNvPr>
          <p:cNvSpPr>
            <a:spLocks noGrp="1"/>
          </p:cNvSpPr>
          <p:nvPr>
            <p:ph sz="half" idx="2"/>
          </p:nvPr>
        </p:nvSpPr>
        <p:spPr>
          <a:xfrm>
            <a:off x="6263640" y="1645920"/>
            <a:ext cx="5074920" cy="3566160"/>
          </a:xfrm>
        </p:spPr>
        <p:txBody>
          <a:bodyPr wrap="square" anchor="t">
            <a:noAutofit/>
          </a:body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Community and City Exploration</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Use a city scavenger hunt to explore campuses, parks, and botanical gardens</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Highlight shopping, transportation, cultural resources, and places of worship</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Introduce notable local people, events, and landmarks</a:t>
            </a:r>
          </a:p>
        </p:txBody>
      </p:sp>
      <p:pic>
        <p:nvPicPr>
          <p:cNvPr id="6" name="Picture 5">
            <a:extLst>
              <a:ext uri="{FF2B5EF4-FFF2-40B4-BE49-F238E27FC236}">
                <a16:creationId xmlns:a16="http://schemas.microsoft.com/office/drawing/2014/main" id="{6076C6B4-462A-4EF3-9B0E-60ECD19EFF5D}"/>
              </a:ext>
            </a:extLst>
          </p:cNvPr>
          <p:cNvPicPr>
            <a:picLocks noChangeAspect="1"/>
          </p:cNvPicPr>
          <p:nvPr/>
        </p:nvPicPr>
        <p:blipFill>
          <a:blip r:embed="rId2"/>
          <a:stretch>
            <a:fillRect/>
          </a:stretch>
        </p:blipFill>
        <p:spPr>
          <a:xfrm>
            <a:off x="9423082" y="4927283"/>
            <a:ext cx="1930717" cy="1930717"/>
          </a:xfrm>
          <a:prstGeom prst="rect">
            <a:avLst/>
          </a:prstGeom>
        </p:spPr>
      </p:pic>
    </p:spTree>
    <p:extLst>
      <p:ext uri="{BB962C8B-B14F-4D97-AF65-F5344CB8AC3E}">
        <p14:creationId xmlns:p14="http://schemas.microsoft.com/office/powerpoint/2010/main" val="2971074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3198C-A429-4277-B4A3-DD1A58C9532F}"/>
              </a:ext>
            </a:extLst>
          </p:cNvPr>
          <p:cNvSpPr>
            <a:spLocks noGrp="1"/>
          </p:cNvSpPr>
          <p:nvPr>
            <p:ph type="title"/>
          </p:nvPr>
        </p:nvSpPr>
        <p:spPr/>
        <p:txBody>
          <a:bodyPr/>
          <a:lstStyle/>
          <a:p>
            <a:r>
              <a:rPr lang="en-US" dirty="0"/>
              <a:t>Residency-Manual</a:t>
            </a:r>
            <a:br>
              <a:rPr lang="en-US" dirty="0"/>
            </a:br>
            <a:r>
              <a:rPr lang="en-US" dirty="0"/>
              <a:t> </a:t>
            </a:r>
            <a:r>
              <a:rPr lang="en-US" i="1" dirty="0"/>
              <a:t>aka Intern Survival Guide </a:t>
            </a:r>
          </a:p>
        </p:txBody>
      </p:sp>
      <p:sp>
        <p:nvSpPr>
          <p:cNvPr id="3" name="Content Placeholder 2">
            <a:extLst>
              <a:ext uri="{FF2B5EF4-FFF2-40B4-BE49-F238E27FC236}">
                <a16:creationId xmlns:a16="http://schemas.microsoft.com/office/drawing/2014/main" id="{1967DE7B-5F6D-4E14-AE53-A80B7EA481F3}"/>
              </a:ext>
            </a:extLst>
          </p:cNvPr>
          <p:cNvSpPr>
            <a:spLocks noGrp="1"/>
          </p:cNvSpPr>
          <p:nvPr>
            <p:ph idx="1"/>
          </p:nvPr>
        </p:nvSpPr>
        <p:spPr/>
        <p:txBody>
          <a:bodyPr>
            <a:normAutofit/>
          </a:bodyPr>
          <a:lstStyle/>
          <a:p>
            <a:pPr>
              <a:lnSpc>
                <a:spcPct val="100000"/>
              </a:lnSpc>
              <a:spcBef>
                <a:spcPts val="800"/>
              </a:spcBef>
            </a:pPr>
            <a:r>
              <a:rPr lang="en-US" sz="2667" dirty="0"/>
              <a:t>Made for residents by residents</a:t>
            </a:r>
          </a:p>
          <a:p>
            <a:pPr>
              <a:lnSpc>
                <a:spcPct val="100000"/>
              </a:lnSpc>
              <a:spcBef>
                <a:spcPts val="800"/>
              </a:spcBef>
            </a:pPr>
            <a:r>
              <a:rPr lang="en-US" sz="2667" dirty="0"/>
              <a:t>Updated by the upcoming chief residents every year </a:t>
            </a:r>
          </a:p>
          <a:p>
            <a:pPr lvl="1">
              <a:spcBef>
                <a:spcPts val="800"/>
              </a:spcBef>
            </a:pPr>
            <a:r>
              <a:rPr lang="en-US" sz="2267" dirty="0"/>
              <a:t> vetted by PD and faculty  </a:t>
            </a:r>
          </a:p>
          <a:p>
            <a:pPr>
              <a:lnSpc>
                <a:spcPct val="100000"/>
              </a:lnSpc>
              <a:spcBef>
                <a:spcPts val="800"/>
              </a:spcBef>
            </a:pPr>
            <a:r>
              <a:rPr lang="en-US" sz="2667" dirty="0"/>
              <a:t>Electronic version is emailed after Match day</a:t>
            </a:r>
          </a:p>
          <a:p>
            <a:pPr>
              <a:lnSpc>
                <a:spcPct val="100000"/>
              </a:lnSpc>
              <a:spcBef>
                <a:spcPts val="800"/>
              </a:spcBef>
            </a:pPr>
            <a:r>
              <a:rPr lang="en-US" sz="2667" dirty="0"/>
              <a:t>Pocket version provided during orientation </a:t>
            </a:r>
          </a:p>
          <a:p>
            <a:pPr marL="0" indent="0">
              <a:lnSpc>
                <a:spcPct val="200000"/>
              </a:lnSpc>
              <a:buNone/>
            </a:pPr>
            <a:endParaRPr lang="en-US" dirty="0"/>
          </a:p>
        </p:txBody>
      </p:sp>
      <p:pic>
        <p:nvPicPr>
          <p:cNvPr id="5" name="Picture 4">
            <a:extLst>
              <a:ext uri="{FF2B5EF4-FFF2-40B4-BE49-F238E27FC236}">
                <a16:creationId xmlns:a16="http://schemas.microsoft.com/office/drawing/2014/main" id="{C1F2CC33-72E4-4104-97FB-18682BA0962F}"/>
              </a:ext>
            </a:extLst>
          </p:cNvPr>
          <p:cNvPicPr>
            <a:picLocks noChangeAspect="1"/>
          </p:cNvPicPr>
          <p:nvPr/>
        </p:nvPicPr>
        <p:blipFill>
          <a:blip r:embed="rId3"/>
          <a:stretch>
            <a:fillRect/>
          </a:stretch>
        </p:blipFill>
        <p:spPr>
          <a:xfrm>
            <a:off x="9618133" y="4497279"/>
            <a:ext cx="1995595" cy="1995595"/>
          </a:xfrm>
          <a:prstGeom prst="rect">
            <a:avLst/>
          </a:prstGeom>
        </p:spPr>
      </p:pic>
    </p:spTree>
    <p:extLst>
      <p:ext uri="{BB962C8B-B14F-4D97-AF65-F5344CB8AC3E}">
        <p14:creationId xmlns:p14="http://schemas.microsoft.com/office/powerpoint/2010/main" val="22877750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F53A-8E2D-42F5-8B5C-33D164D9D5F5}"/>
              </a:ext>
            </a:extLst>
          </p:cNvPr>
          <p:cNvSpPr>
            <a:spLocks noGrp="1"/>
          </p:cNvSpPr>
          <p:nvPr>
            <p:ph type="title"/>
          </p:nvPr>
        </p:nvSpPr>
        <p:spPr>
          <a:xfrm>
            <a:off x="841248" y="365760"/>
            <a:ext cx="9372600" cy="987552"/>
          </a:xfrm>
        </p:spPr>
        <p:txBody>
          <a:bodyPr wrap="square"/>
          <a:lstStyle/>
          <a:p>
            <a:pPr>
              <a:lnSpc>
                <a:spcPct val="100000"/>
              </a:lnSpc>
              <a:spcAft>
                <a:spcPts val="0"/>
              </a:spcAft>
            </a:pPr>
            <a:r>
              <a:rPr lang="en-US" sz="3600" b="0">
                <a:solidFill>
                  <a:schemeClr val="tx1"/>
                </a:solidFill>
                <a:latin typeface="+mj-lt"/>
              </a:rPr>
              <a:t>Ongoing Training After Orientation</a:t>
            </a:r>
            <a:endParaRPr lang="en-US"/>
          </a:p>
        </p:txBody>
      </p:sp>
      <p:sp>
        <p:nvSpPr>
          <p:cNvPr id="3" name="Text Placeholder 2">
            <a:extLst>
              <a:ext uri="{FF2B5EF4-FFF2-40B4-BE49-F238E27FC236}">
                <a16:creationId xmlns:a16="http://schemas.microsoft.com/office/drawing/2014/main" id="{EA9FF930-D963-457B-B083-F0E3469B1987}"/>
              </a:ext>
            </a:extLst>
          </p:cNvPr>
          <p:cNvSpPr>
            <a:spLocks noGrp="1"/>
          </p:cNvSpPr>
          <p:nvPr>
            <p:ph idx="1"/>
          </p:nvPr>
        </p:nvSpPr>
        <p:spPr>
          <a:xfrm>
            <a:off x="722489" y="1478844"/>
            <a:ext cx="10927644" cy="4784796"/>
          </a:xfrm>
        </p:spPr>
        <p:txBody>
          <a:bodyPr wrap="square" anchor="t">
            <a:noAutofit/>
          </a:bodyPr>
          <a:lstStyle/>
          <a:p>
            <a:pPr marL="182880" indent="-164592" algn="l">
              <a:lnSpc>
                <a:spcPct val="100000"/>
              </a:lnSpc>
              <a:spcBef>
                <a:spcPts val="0"/>
              </a:spcBef>
              <a:spcAft>
                <a:spcPts val="300"/>
              </a:spcAft>
              <a:buChar char="•"/>
              <a:defRPr sz="2200" b="1">
                <a:latin typeface="+mn-lt"/>
              </a:defRPr>
            </a:pPr>
            <a:r>
              <a:rPr lang="en-US" sz="2200" b="1" i="0" dirty="0">
                <a:solidFill>
                  <a:schemeClr val="accent3">
                    <a:lumMod val="75000"/>
                  </a:schemeClr>
                </a:solidFill>
                <a:latin typeface="+mn-lt"/>
              </a:rPr>
              <a:t>Early Clinical Training</a:t>
            </a:r>
            <a:endParaRPr lang="en-US" dirty="0">
              <a:solidFill>
                <a:schemeClr val="accent3">
                  <a:lumMod val="75000"/>
                </a:schemeClr>
              </a:solidFill>
            </a:endParaRP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Cover acute chest pain, gastrointestinal bleeding, and COPD exacerbations in the first 6 weeks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Review clinic visit types, team roles, and ambulatory resources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Use intern boot camps for physical examination and equipment skills, including Panoptic and monofilament testing.</a:t>
            </a:r>
          </a:p>
          <a:p>
            <a:pPr marL="182880" indent="-164592" algn="l">
              <a:lnSpc>
                <a:spcPct val="100000"/>
              </a:lnSpc>
              <a:spcBef>
                <a:spcPts val="700"/>
              </a:spcBef>
              <a:spcAft>
                <a:spcPts val="300"/>
              </a:spcAft>
              <a:buChar char="•"/>
              <a:defRPr sz="2200" b="1">
                <a:latin typeface="+mn-lt"/>
              </a:defRPr>
            </a:pPr>
            <a:r>
              <a:rPr lang="en-US" sz="2200" b="1" i="0" dirty="0">
                <a:solidFill>
                  <a:schemeClr val="accent3">
                    <a:lumMod val="75000"/>
                  </a:schemeClr>
                </a:solidFill>
                <a:latin typeface="+mn-lt"/>
              </a:rPr>
              <a:t>Interprofessional Connections</a:t>
            </a:r>
            <a:endParaRPr lang="en-US" dirty="0">
              <a:solidFill>
                <a:schemeClr val="accent3">
                  <a:lumMod val="75000"/>
                </a:schemeClr>
              </a:solidFill>
            </a:endParaRP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Meet nutrition, physical/occupational/speech therapy, respiratory therapy, case management, and social work teams</a:t>
            </a: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Build relationships through nursing-sponsored breakfasts</a:t>
            </a:r>
          </a:p>
          <a:p>
            <a:pPr marL="182880" indent="-164592" algn="l">
              <a:lnSpc>
                <a:spcPct val="100000"/>
              </a:lnSpc>
              <a:spcBef>
                <a:spcPts val="700"/>
              </a:spcBef>
              <a:spcAft>
                <a:spcPts val="300"/>
              </a:spcAft>
              <a:buChar char="•"/>
              <a:defRPr sz="2200" b="1">
                <a:latin typeface="+mn-lt"/>
              </a:defRPr>
            </a:pPr>
            <a:r>
              <a:rPr lang="en-US" sz="2200" b="1" i="0" dirty="0">
                <a:solidFill>
                  <a:schemeClr val="accent3">
                    <a:lumMod val="75000"/>
                  </a:schemeClr>
                </a:solidFill>
                <a:latin typeface="+mn-lt"/>
              </a:rPr>
              <a:t>Ongoing Learning and Peer Support</a:t>
            </a:r>
            <a:endParaRPr lang="en-US" dirty="0">
              <a:solidFill>
                <a:schemeClr val="accent3">
                  <a:lumMod val="75000"/>
                </a:schemeClr>
              </a:solidFill>
            </a:endParaRPr>
          </a:p>
          <a:p>
            <a:pPr marL="411480" lvl="1" indent="-164592" algn="l">
              <a:lnSpc>
                <a:spcPct val="100000"/>
              </a:lnSpc>
              <a:spcBef>
                <a:spcPts val="0"/>
              </a:spcBef>
              <a:spcAft>
                <a:spcPts val="300"/>
              </a:spcAft>
              <a:buChar char="•"/>
              <a:defRPr sz="2000" b="0">
                <a:latin typeface="+mn-lt"/>
              </a:defRPr>
            </a:pPr>
            <a:r>
              <a:rPr lang="en-US" sz="2000" b="0" i="0" dirty="0">
                <a:solidFill>
                  <a:schemeClr val="tx1"/>
                </a:solidFill>
                <a:latin typeface="+mn-lt"/>
              </a:rPr>
              <a:t>Protect time for monthly small-group EMR refreshers and meetings with chief residents, peer mentors, and resident groups</a:t>
            </a:r>
          </a:p>
        </p:txBody>
      </p:sp>
      <p:pic>
        <p:nvPicPr>
          <p:cNvPr id="5" name="Picture 4">
            <a:extLst>
              <a:ext uri="{FF2B5EF4-FFF2-40B4-BE49-F238E27FC236}">
                <a16:creationId xmlns:a16="http://schemas.microsoft.com/office/drawing/2014/main" id="{D8543FFA-E9F7-45AB-842C-E9D9903CD1BD}"/>
              </a:ext>
            </a:extLst>
          </p:cNvPr>
          <p:cNvPicPr>
            <a:picLocks noChangeAspect="1"/>
          </p:cNvPicPr>
          <p:nvPr/>
        </p:nvPicPr>
        <p:blipFill>
          <a:blip r:embed="rId2"/>
          <a:stretch>
            <a:fillRect/>
          </a:stretch>
        </p:blipFill>
        <p:spPr>
          <a:xfrm>
            <a:off x="10283857" y="365125"/>
            <a:ext cx="1801132" cy="1801132"/>
          </a:xfrm>
          <a:prstGeom prst="rect">
            <a:avLst/>
          </a:prstGeom>
        </p:spPr>
      </p:pic>
    </p:spTree>
    <p:extLst>
      <p:ext uri="{BB962C8B-B14F-4D97-AF65-F5344CB8AC3E}">
        <p14:creationId xmlns:p14="http://schemas.microsoft.com/office/powerpoint/2010/main" val="2788611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D7365-A083-432B-A85C-7E91169FE9B2}"/>
              </a:ext>
            </a:extLst>
          </p:cNvPr>
          <p:cNvSpPr>
            <a:spLocks noGrp="1"/>
          </p:cNvSpPr>
          <p:nvPr>
            <p:ph type="title"/>
          </p:nvPr>
        </p:nvSpPr>
        <p:spPr>
          <a:xfrm>
            <a:off x="841248" y="365760"/>
            <a:ext cx="10515600" cy="987552"/>
          </a:xfrm>
        </p:spPr>
        <p:txBody>
          <a:bodyPr wrap="square"/>
          <a:lstStyle/>
          <a:p>
            <a:pPr>
              <a:lnSpc>
                <a:spcPct val="100000"/>
              </a:lnSpc>
              <a:spcAft>
                <a:spcPts val="0"/>
              </a:spcAft>
            </a:pPr>
            <a:r>
              <a:rPr sz="3600" b="0">
                <a:solidFill>
                  <a:schemeClr val="tx1"/>
                </a:solidFill>
                <a:latin typeface="+mj-lt"/>
              </a:rPr>
              <a:t>Well-Being Challenges</a:t>
            </a:r>
          </a:p>
        </p:txBody>
      </p:sp>
      <p:sp>
        <p:nvSpPr>
          <p:cNvPr id="3" name="Content Placeholder 2">
            <a:extLst>
              <a:ext uri="{FF2B5EF4-FFF2-40B4-BE49-F238E27FC236}">
                <a16:creationId xmlns:a16="http://schemas.microsoft.com/office/drawing/2014/main" id="{1CE1C965-0AFF-49CD-B50A-E871D55C9974}"/>
              </a:ext>
            </a:extLst>
          </p:cNvPr>
          <p:cNvSpPr>
            <a:spLocks noGrp="1"/>
          </p:cNvSpPr>
          <p:nvPr>
            <p:ph idx="1"/>
          </p:nvPr>
        </p:nvSpPr>
        <p:spPr>
          <a:xfrm>
            <a:off x="541867" y="1444752"/>
            <a:ext cx="5511461" cy="4590288"/>
          </a:xfrm>
        </p:spPr>
        <p:txBody>
          <a:bodyPr wrap="square" anchor="t">
            <a:noAutofit/>
          </a:body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Bias and Social Isolation</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Cultural insensitivity and anti-immigrant discrimination involving peers, faculty, staff, or patients.</a:t>
            </a:r>
          </a:p>
          <a:p>
            <a:pPr marL="182880" indent="-164592" algn="l">
              <a:lnSpc>
                <a:spcPct val="105000"/>
              </a:lnSpc>
              <a:spcBef>
                <a:spcPts val="700"/>
              </a:spcBef>
              <a:spcAft>
                <a:spcPts val="500"/>
              </a:spcAft>
              <a:buChar char="•"/>
              <a:defRPr sz="2200" b="1">
                <a:latin typeface="+mn-lt"/>
              </a:defRPr>
            </a:pPr>
            <a:r>
              <a:rPr lang="en-US" sz="2200" b="1" i="0" dirty="0">
                <a:solidFill>
                  <a:schemeClr val="accent3">
                    <a:lumMod val="75000"/>
                  </a:schemeClr>
                </a:solidFill>
                <a:latin typeface="+mn-lt"/>
              </a:rPr>
              <a:t>Immigration and Career Uncertainty</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Legal concerns affecting current training, future opportunities, and life beyond residency.</a:t>
            </a:r>
          </a:p>
          <a:p>
            <a:pPr marL="182880" indent="-164592" algn="l">
              <a:lnSpc>
                <a:spcPct val="105000"/>
              </a:lnSpc>
              <a:spcBef>
                <a:spcPts val="700"/>
              </a:spcBef>
              <a:spcAft>
                <a:spcPts val="500"/>
              </a:spcAft>
              <a:buChar char="•"/>
              <a:defRPr sz="2200" b="1">
                <a:latin typeface="+mn-lt"/>
              </a:defRPr>
            </a:pPr>
            <a:r>
              <a:rPr lang="en-US" sz="2200" b="1" i="0" dirty="0">
                <a:solidFill>
                  <a:schemeClr val="accent3">
                    <a:lumMod val="75000"/>
                  </a:schemeClr>
                </a:solidFill>
                <a:latin typeface="+mn-lt"/>
              </a:rPr>
              <a:t>Personal and Financial Pressures</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Homesickness, guilt about leaving home, social isolation, and financial obligations.</a:t>
            </a:r>
          </a:p>
        </p:txBody>
      </p:sp>
      <p:sp>
        <p:nvSpPr>
          <p:cNvPr id="4" name="Slide Number Placeholder 3">
            <a:extLst>
              <a:ext uri="{FF2B5EF4-FFF2-40B4-BE49-F238E27FC236}">
                <a16:creationId xmlns:a16="http://schemas.microsoft.com/office/drawing/2014/main" id="{09CCECCC-0CC4-407B-A61D-D8F2B239794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31</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
        <p:nvSpPr>
          <p:cNvPr id="6" name="Google Shape;108;p21">
            <a:extLst>
              <a:ext uri="{FF2B5EF4-FFF2-40B4-BE49-F238E27FC236}">
                <a16:creationId xmlns:a16="http://schemas.microsoft.com/office/drawing/2014/main" id="{5C3C7EAC-9115-4BB0-B79E-815AC554B8C1}"/>
              </a:ext>
            </a:extLst>
          </p:cNvPr>
          <p:cNvSpPr txBox="1"/>
          <p:nvPr/>
        </p:nvSpPr>
        <p:spPr>
          <a:xfrm>
            <a:off x="841248" y="6126480"/>
            <a:ext cx="9966960" cy="45720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5000"/>
              </a:lnSpc>
              <a:spcBef>
                <a:spcPts val="0"/>
              </a:spcBef>
              <a:spcAft>
                <a:spcPts val="500"/>
              </a:spcAft>
              <a:buClrTx/>
              <a:buSzTx/>
              <a:buFontTx/>
              <a:buNone/>
              <a:tabLst/>
              <a:defRPr sz="1000" b="0">
                <a:latin typeface="+mn-lt"/>
              </a:defRPr>
            </a:pPr>
            <a:r>
              <a:rPr sz="1000" b="0" i="0">
                <a:solidFill>
                  <a:schemeClr val="tx1"/>
                </a:solidFill>
                <a:latin typeface="+mn-lt"/>
              </a:rPr>
              <a:t>Chen P et al. Professional Challenges of Non-U.S.-Born International Medical Graduates and Recommendations for Support During Residency Training. Academic Medicine. 2011;86:1383–1388.</a:t>
            </a:r>
            <a:endParaRPr kumimoji="0" sz="1200" b="0" i="1" u="none" strike="noStrike" kern="1200" cap="none" spc="0" normalizeH="0" baseline="0" noProof="0">
              <a:ln>
                <a:noFill/>
              </a:ln>
              <a:solidFill>
                <a:srgbClr val="333333"/>
              </a:solidFill>
              <a:effectLst/>
              <a:uLnTx/>
              <a:uFillTx/>
              <a:latin typeface="Franklin Gothic Book"/>
              <a:ea typeface="Calibri"/>
              <a:cs typeface="Calibri"/>
              <a:sym typeface="Calibri"/>
            </a:endParaRPr>
          </a:p>
        </p:txBody>
      </p:sp>
      <p:sp>
        <p:nvSpPr>
          <p:cNvPr id="7" name="Google Shape;115;p22">
            <a:extLst>
              <a:ext uri="{FF2B5EF4-FFF2-40B4-BE49-F238E27FC236}">
                <a16:creationId xmlns:a16="http://schemas.microsoft.com/office/drawing/2014/main" id="{F57BE684-8FC2-4941-92DA-27A84D117CA8}"/>
              </a:ext>
            </a:extLst>
          </p:cNvPr>
          <p:cNvSpPr txBox="1">
            <a:spLocks/>
          </p:cNvSpPr>
          <p:nvPr/>
        </p:nvSpPr>
        <p:spPr>
          <a:xfrm>
            <a:off x="6501868" y="3203787"/>
            <a:ext cx="4937760" cy="4389120"/>
          </a:xfrm>
          <a:prstGeom prst="rect">
            <a:avLst/>
          </a:prstGeom>
          <a:noFill/>
          <a:ln>
            <a:noFill/>
          </a:ln>
        </p:spPr>
        <p:txBody>
          <a:bodyPr spcFirstLastPara="1" vert="horz" wrap="square" lIns="91433" tIns="45700" rIns="91433" bIns="45700" rtlCol="0" anchor="t" anchorCtr="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 indent="-164592" algn="l">
              <a:lnSpc>
                <a:spcPct val="105000"/>
              </a:lnSpc>
              <a:spcBef>
                <a:spcPts val="0"/>
              </a:spcBef>
              <a:spcAft>
                <a:spcPts val="500"/>
              </a:spcAft>
              <a:buChar char="•"/>
              <a:defRPr sz="2200" b="1">
                <a:latin typeface="+mn-lt"/>
              </a:defRPr>
            </a:pPr>
            <a:r>
              <a:rPr lang="en-US" sz="2200" b="1" i="0" dirty="0">
                <a:solidFill>
                  <a:schemeClr val="accent3">
                    <a:lumMod val="75000"/>
                  </a:schemeClr>
                </a:solidFill>
                <a:latin typeface="+mn-lt"/>
              </a:rPr>
              <a:t>Personal Perspectives (Paraphrased)</a:t>
            </a:r>
            <a:endParaRPr lang="en-US" dirty="0">
              <a:solidFill>
                <a:schemeClr val="accent3">
                  <a:lumMod val="75000"/>
                </a:schemeClr>
              </a:solidFill>
            </a:endParaRP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Leaving home can bring financial strain and reluctance to ask family for help.</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Residents may question whether moving was the right decision.</a:t>
            </a:r>
          </a:p>
          <a:p>
            <a:pPr marL="411480" lvl="1" indent="-164592" algn="l">
              <a:lnSpc>
                <a:spcPct val="105000"/>
              </a:lnSpc>
              <a:spcBef>
                <a:spcPts val="0"/>
              </a:spcBef>
              <a:spcAft>
                <a:spcPts val="500"/>
              </a:spcAft>
              <a:buChar char="•"/>
              <a:defRPr sz="2000" b="0">
                <a:latin typeface="+mn-lt"/>
              </a:defRPr>
            </a:pPr>
            <a:r>
              <a:rPr lang="en-US" sz="2000" b="0" i="0" dirty="0">
                <a:solidFill>
                  <a:schemeClr val="tx1"/>
                </a:solidFill>
                <a:latin typeface="+mn-lt"/>
              </a:rPr>
              <a:t>Cultural expectations can make seeking mental health support difficult.</a:t>
            </a:r>
          </a:p>
        </p:txBody>
      </p:sp>
      <p:pic>
        <p:nvPicPr>
          <p:cNvPr id="8" name="Picture 7">
            <a:extLst>
              <a:ext uri="{FF2B5EF4-FFF2-40B4-BE49-F238E27FC236}">
                <a16:creationId xmlns:a16="http://schemas.microsoft.com/office/drawing/2014/main" id="{FE1B7E1B-7986-20A8-140D-C9B8F178C941}"/>
              </a:ext>
            </a:extLst>
          </p:cNvPr>
          <p:cNvPicPr>
            <a:picLocks noChangeAspect="1"/>
          </p:cNvPicPr>
          <p:nvPr/>
        </p:nvPicPr>
        <p:blipFill>
          <a:blip r:embed="rId3"/>
          <a:stretch>
            <a:fillRect/>
          </a:stretch>
        </p:blipFill>
        <p:spPr>
          <a:xfrm>
            <a:off x="9383150" y="450617"/>
            <a:ext cx="1967602" cy="2630839"/>
          </a:xfrm>
          <a:prstGeom prst="rect">
            <a:avLst/>
          </a:prstGeom>
        </p:spPr>
      </p:pic>
      <p:pic>
        <p:nvPicPr>
          <p:cNvPr id="10" name="Picture 9">
            <a:extLst>
              <a:ext uri="{FF2B5EF4-FFF2-40B4-BE49-F238E27FC236}">
                <a16:creationId xmlns:a16="http://schemas.microsoft.com/office/drawing/2014/main" id="{776A9EB1-5F81-EC2F-668E-3D15C83CBF84}"/>
              </a:ext>
            </a:extLst>
          </p:cNvPr>
          <p:cNvPicPr>
            <a:picLocks noChangeAspect="1"/>
          </p:cNvPicPr>
          <p:nvPr/>
        </p:nvPicPr>
        <p:blipFill>
          <a:blip r:embed="rId4"/>
          <a:stretch>
            <a:fillRect/>
          </a:stretch>
        </p:blipFill>
        <p:spPr>
          <a:xfrm rot="19335361">
            <a:off x="6916240" y="453256"/>
            <a:ext cx="2339555" cy="2153591"/>
          </a:xfrm>
          <a:prstGeom prst="rect">
            <a:avLst/>
          </a:prstGeom>
        </p:spPr>
      </p:pic>
    </p:spTree>
    <p:extLst>
      <p:ext uri="{BB962C8B-B14F-4D97-AF65-F5344CB8AC3E}">
        <p14:creationId xmlns:p14="http://schemas.microsoft.com/office/powerpoint/2010/main" val="2922577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D10E0-49B6-A9D9-D3FC-CDD59CB35D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6AC6E6-6E5D-8924-7D95-58659FFABB44}"/>
              </a:ext>
            </a:extLst>
          </p:cNvPr>
          <p:cNvSpPr>
            <a:spLocks noGrp="1"/>
          </p:cNvSpPr>
          <p:nvPr>
            <p:ph type="title"/>
          </p:nvPr>
        </p:nvSpPr>
        <p:spPr/>
        <p:txBody>
          <a:bodyPr/>
          <a:lstStyle/>
          <a:p>
            <a:r>
              <a:rPr lang="en-US" dirty="0"/>
              <a:t>Health system navigation</a:t>
            </a:r>
          </a:p>
        </p:txBody>
      </p:sp>
      <p:sp>
        <p:nvSpPr>
          <p:cNvPr id="3" name="Content Placeholder 2">
            <a:extLst>
              <a:ext uri="{FF2B5EF4-FFF2-40B4-BE49-F238E27FC236}">
                <a16:creationId xmlns:a16="http://schemas.microsoft.com/office/drawing/2014/main" id="{7192B806-CA37-976B-F1FB-8CE8871D80B9}"/>
              </a:ext>
            </a:extLst>
          </p:cNvPr>
          <p:cNvSpPr>
            <a:spLocks noGrp="1"/>
          </p:cNvSpPr>
          <p:nvPr>
            <p:ph idx="1"/>
          </p:nvPr>
        </p:nvSpPr>
        <p:spPr/>
        <p:txBody>
          <a:bodyPr/>
          <a:lstStyle/>
          <a:p>
            <a:r>
              <a:rPr lang="en-US" dirty="0"/>
              <a:t>The Business of Medicine </a:t>
            </a:r>
          </a:p>
          <a:p>
            <a:r>
              <a:rPr lang="en-US" dirty="0"/>
              <a:t>Systems and Structure </a:t>
            </a:r>
          </a:p>
          <a:p>
            <a:r>
              <a:rPr lang="en-US" dirty="0"/>
              <a:t>Health Systems Finance </a:t>
            </a:r>
          </a:p>
          <a:p>
            <a:endParaRPr lang="en-US" dirty="0"/>
          </a:p>
        </p:txBody>
      </p:sp>
      <p:pic>
        <p:nvPicPr>
          <p:cNvPr id="4" name="Picture 3">
            <a:extLst>
              <a:ext uri="{FF2B5EF4-FFF2-40B4-BE49-F238E27FC236}">
                <a16:creationId xmlns:a16="http://schemas.microsoft.com/office/drawing/2014/main" id="{49D18374-2806-B70E-D1D4-B4D692E8A02C}"/>
              </a:ext>
            </a:extLst>
          </p:cNvPr>
          <p:cNvPicPr>
            <a:picLocks noChangeAspect="1"/>
          </p:cNvPicPr>
          <p:nvPr/>
        </p:nvPicPr>
        <p:blipFill>
          <a:blip r:embed="rId2"/>
          <a:stretch>
            <a:fillRect/>
          </a:stretch>
        </p:blipFill>
        <p:spPr>
          <a:xfrm>
            <a:off x="7405956" y="2071029"/>
            <a:ext cx="4088363" cy="3066272"/>
          </a:xfrm>
          <a:prstGeom prst="rect">
            <a:avLst/>
          </a:prstGeom>
        </p:spPr>
      </p:pic>
    </p:spTree>
    <p:extLst>
      <p:ext uri="{BB962C8B-B14F-4D97-AF65-F5344CB8AC3E}">
        <p14:creationId xmlns:p14="http://schemas.microsoft.com/office/powerpoint/2010/main" val="1309568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7F8D8-300D-F88B-F9AC-4D67DC15E8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CFFD9-915E-1E1E-5BD3-517AF09E007D}"/>
              </a:ext>
            </a:extLst>
          </p:cNvPr>
          <p:cNvSpPr>
            <a:spLocks noGrp="1"/>
          </p:cNvSpPr>
          <p:nvPr>
            <p:ph type="title"/>
          </p:nvPr>
        </p:nvSpPr>
        <p:spPr/>
        <p:txBody>
          <a:bodyPr/>
          <a:lstStyle/>
          <a:p>
            <a:r>
              <a:rPr lang="en-US" dirty="0"/>
              <a:t>EPA – Identifying/Addressing the gaps </a:t>
            </a:r>
          </a:p>
        </p:txBody>
      </p:sp>
      <p:sp>
        <p:nvSpPr>
          <p:cNvPr id="5" name="TextBox 4">
            <a:extLst>
              <a:ext uri="{FF2B5EF4-FFF2-40B4-BE49-F238E27FC236}">
                <a16:creationId xmlns:a16="http://schemas.microsoft.com/office/drawing/2014/main" id="{3B332F85-9728-93B0-D806-316FD1249C93}"/>
              </a:ext>
            </a:extLst>
          </p:cNvPr>
          <p:cNvSpPr txBox="1"/>
          <p:nvPr/>
        </p:nvSpPr>
        <p:spPr>
          <a:xfrm>
            <a:off x="10227360" y="6492875"/>
            <a:ext cx="1964640" cy="369332"/>
          </a:xfrm>
          <a:prstGeom prst="rect">
            <a:avLst/>
          </a:prstGeom>
          <a:solidFill>
            <a:schemeClr val="bg1"/>
          </a:solidFill>
        </p:spPr>
        <p:txBody>
          <a:bodyPr wrap="none" rtlCol="0">
            <a:spAutoFit/>
          </a:bodyPr>
          <a:lstStyle/>
          <a:p>
            <a:r>
              <a:rPr lang="en-US" dirty="0"/>
              <a:t>Eliasz </a:t>
            </a:r>
            <a:r>
              <a:rPr lang="en-US" dirty="0" err="1"/>
              <a:t>etl</a:t>
            </a:r>
            <a:r>
              <a:rPr lang="en-US" dirty="0"/>
              <a:t> al. 2023.</a:t>
            </a:r>
          </a:p>
        </p:txBody>
      </p:sp>
      <p:sp>
        <p:nvSpPr>
          <p:cNvPr id="6" name="TextBox 5">
            <a:extLst>
              <a:ext uri="{FF2B5EF4-FFF2-40B4-BE49-F238E27FC236}">
                <a16:creationId xmlns:a16="http://schemas.microsoft.com/office/drawing/2014/main" id="{B55E699D-3379-6736-94FB-2E825054A68A}"/>
              </a:ext>
            </a:extLst>
          </p:cNvPr>
          <p:cNvSpPr txBox="1"/>
          <p:nvPr/>
        </p:nvSpPr>
        <p:spPr>
          <a:xfrm>
            <a:off x="794569" y="1582340"/>
            <a:ext cx="10415111" cy="3693319"/>
          </a:xfrm>
          <a:prstGeom prst="rect">
            <a:avLst/>
          </a:prstGeom>
          <a:solidFill>
            <a:schemeClr val="bg1"/>
          </a:solidFill>
        </p:spPr>
        <p:txBody>
          <a:bodyPr wrap="square" rtlCol="0">
            <a:spAutoFit/>
          </a:bodyPr>
          <a:lstStyle/>
          <a:p>
            <a:r>
              <a:rPr lang="en-US" b="1" dirty="0"/>
              <a:t>EPA 1</a:t>
            </a:r>
            <a:r>
              <a:rPr lang="en-US" dirty="0"/>
              <a:t>: Gather a history and perform a physical exam</a:t>
            </a:r>
          </a:p>
          <a:p>
            <a:r>
              <a:rPr lang="en-US" b="1" dirty="0"/>
              <a:t>EPA 2</a:t>
            </a:r>
            <a:r>
              <a:rPr lang="en-US" dirty="0"/>
              <a:t>: Prioritize a differential diagnosis following a clinical encounter</a:t>
            </a:r>
          </a:p>
          <a:p>
            <a:r>
              <a:rPr lang="en-US" b="1" dirty="0"/>
              <a:t>EPA 3</a:t>
            </a:r>
            <a:r>
              <a:rPr lang="en-US" dirty="0"/>
              <a:t>: Recommend and interpret common diagnostic and screening tests</a:t>
            </a:r>
          </a:p>
          <a:p>
            <a:r>
              <a:rPr lang="en-US" b="1" dirty="0"/>
              <a:t>EPA 4</a:t>
            </a:r>
            <a:r>
              <a:rPr lang="en-US" dirty="0"/>
              <a:t>: Enter and discuss orders and prescriptions </a:t>
            </a:r>
          </a:p>
          <a:p>
            <a:r>
              <a:rPr lang="en-US" b="1" dirty="0"/>
              <a:t>EPA 5</a:t>
            </a:r>
            <a:r>
              <a:rPr lang="en-US" dirty="0"/>
              <a:t>: Document a clinical encounter in the patient record </a:t>
            </a:r>
          </a:p>
          <a:p>
            <a:r>
              <a:rPr lang="en-US" b="1" dirty="0"/>
              <a:t>EPA 6</a:t>
            </a:r>
            <a:r>
              <a:rPr lang="en-US" dirty="0"/>
              <a:t>: Provide an oral presentation of a clinical encounter </a:t>
            </a:r>
          </a:p>
          <a:p>
            <a:r>
              <a:rPr lang="en-US" b="1" dirty="0"/>
              <a:t>EPA 7</a:t>
            </a:r>
            <a:r>
              <a:rPr lang="en-US" dirty="0"/>
              <a:t>: Form clinical questions and retrieve evidence to advance patient care </a:t>
            </a:r>
          </a:p>
          <a:p>
            <a:r>
              <a:rPr lang="en-US" b="1" dirty="0"/>
              <a:t>EPA 8</a:t>
            </a:r>
            <a:r>
              <a:rPr lang="en-US" dirty="0"/>
              <a:t>: Give or receive a patient handover to transition care responsibility </a:t>
            </a:r>
          </a:p>
          <a:p>
            <a:r>
              <a:rPr lang="en-US" b="1" dirty="0"/>
              <a:t>EPA 9</a:t>
            </a:r>
            <a:r>
              <a:rPr lang="en-US" dirty="0"/>
              <a:t>: Collaborate as a member of an interprofessional team </a:t>
            </a:r>
          </a:p>
          <a:p>
            <a:r>
              <a:rPr lang="en-US" b="1" dirty="0"/>
              <a:t>EPA 10</a:t>
            </a:r>
            <a:r>
              <a:rPr lang="en-US" dirty="0"/>
              <a:t>: Recognize a patient requiring urgent or emergent care and initiate evaluation and management </a:t>
            </a:r>
          </a:p>
          <a:p>
            <a:r>
              <a:rPr lang="en-US" b="1" dirty="0"/>
              <a:t>EPA 11</a:t>
            </a:r>
            <a:r>
              <a:rPr lang="en-US" dirty="0"/>
              <a:t>: Obtain informed consent for tests and/or procedures </a:t>
            </a:r>
          </a:p>
          <a:p>
            <a:r>
              <a:rPr lang="en-US" b="1" dirty="0"/>
              <a:t>EPA 12</a:t>
            </a:r>
            <a:r>
              <a:rPr lang="en-US" dirty="0"/>
              <a:t>: Perform general procedures of a physician</a:t>
            </a:r>
          </a:p>
          <a:p>
            <a:r>
              <a:rPr lang="en-US" b="1" dirty="0"/>
              <a:t>EPA 13</a:t>
            </a:r>
            <a:r>
              <a:rPr lang="en-US" dirty="0"/>
              <a:t>: Identify system failures and contribute to a culture of safety and improvement </a:t>
            </a:r>
          </a:p>
        </p:txBody>
      </p:sp>
    </p:spTree>
    <p:extLst>
      <p:ext uri="{BB962C8B-B14F-4D97-AF65-F5344CB8AC3E}">
        <p14:creationId xmlns:p14="http://schemas.microsoft.com/office/powerpoint/2010/main" val="9987080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50D4D-0C2F-BDCE-153C-5EC3DB8D0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6F62C-AFCC-50F4-60DA-27891A10A191}"/>
              </a:ext>
            </a:extLst>
          </p:cNvPr>
          <p:cNvSpPr>
            <a:spLocks noGrp="1"/>
          </p:cNvSpPr>
          <p:nvPr>
            <p:ph type="title"/>
          </p:nvPr>
        </p:nvSpPr>
        <p:spPr/>
        <p:txBody>
          <a:bodyPr/>
          <a:lstStyle/>
          <a:p>
            <a:r>
              <a:rPr lang="en-US" dirty="0"/>
              <a:t>Residency</a:t>
            </a:r>
          </a:p>
        </p:txBody>
      </p:sp>
      <p:graphicFrame>
        <p:nvGraphicFramePr>
          <p:cNvPr id="7" name="Content Placeholder 6">
            <a:extLst>
              <a:ext uri="{FF2B5EF4-FFF2-40B4-BE49-F238E27FC236}">
                <a16:creationId xmlns:a16="http://schemas.microsoft.com/office/drawing/2014/main" id="{B81A0989-5145-C7BB-D76B-2644E629F134}"/>
              </a:ext>
            </a:extLst>
          </p:cNvPr>
          <p:cNvGraphicFramePr>
            <a:graphicFrameLocks noGrp="1"/>
          </p:cNvGraphicFramePr>
          <p:nvPr>
            <p:ph idx="1"/>
            <p:extLst>
              <p:ext uri="{D42A27DB-BD31-4B8C-83A1-F6EECF244321}">
                <p14:modId xmlns:p14="http://schemas.microsoft.com/office/powerpoint/2010/main" val="1365722014"/>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944411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7D7DC-7B83-6C68-A529-70C5FDDD16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8C1C4-7795-0BE9-B172-17EA00FAE036}"/>
              </a:ext>
            </a:extLst>
          </p:cNvPr>
          <p:cNvSpPr>
            <a:spLocks noGrp="1"/>
          </p:cNvSpPr>
          <p:nvPr>
            <p:ph type="title"/>
          </p:nvPr>
        </p:nvSpPr>
        <p:spPr/>
        <p:txBody>
          <a:bodyPr/>
          <a:lstStyle/>
          <a:p>
            <a:r>
              <a:rPr lang="en-US" dirty="0"/>
              <a:t>Kento – Internship</a:t>
            </a:r>
          </a:p>
        </p:txBody>
      </p:sp>
      <p:sp>
        <p:nvSpPr>
          <p:cNvPr id="3" name="Content Placeholder 2">
            <a:extLst>
              <a:ext uri="{FF2B5EF4-FFF2-40B4-BE49-F238E27FC236}">
                <a16:creationId xmlns:a16="http://schemas.microsoft.com/office/drawing/2014/main" id="{36CE33C6-1142-E37A-9968-32EA2FD2C0B6}"/>
              </a:ext>
            </a:extLst>
          </p:cNvPr>
          <p:cNvSpPr>
            <a:spLocks noGrp="1"/>
          </p:cNvSpPr>
          <p:nvPr>
            <p:ph idx="1"/>
          </p:nvPr>
        </p:nvSpPr>
        <p:spPr/>
        <p:txBody>
          <a:bodyPr/>
          <a:lstStyle/>
          <a:p>
            <a:r>
              <a:rPr lang="en-US" dirty="0"/>
              <a:t>Kento finally began his residency rotations. At times, he struggled to understand slang and unfamiliar expressions. He also felt uncomfortable talking with patients who used illicit drugs. However, he hesitated to share these concerns with faculty because he worried that asking “basic” questions might negatively affect their evaluation of him. </a:t>
            </a:r>
          </a:p>
        </p:txBody>
      </p:sp>
    </p:spTree>
    <p:extLst>
      <p:ext uri="{BB962C8B-B14F-4D97-AF65-F5344CB8AC3E}">
        <p14:creationId xmlns:p14="http://schemas.microsoft.com/office/powerpoint/2010/main" val="4262345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41710-8DDD-E222-C8F0-B850253A39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9322E-0462-257D-C3AD-910CC231C3EF}"/>
              </a:ext>
            </a:extLst>
          </p:cNvPr>
          <p:cNvSpPr>
            <a:spLocks noGrp="1"/>
          </p:cNvSpPr>
          <p:nvPr>
            <p:ph type="title"/>
          </p:nvPr>
        </p:nvSpPr>
        <p:spPr/>
        <p:txBody>
          <a:bodyPr/>
          <a:lstStyle/>
          <a:p>
            <a:r>
              <a:rPr lang="en-US" dirty="0"/>
              <a:t>Mentorship Tips in Residency (IMGs) </a:t>
            </a:r>
          </a:p>
        </p:txBody>
      </p:sp>
      <p:sp>
        <p:nvSpPr>
          <p:cNvPr id="3" name="Content Placeholder 2">
            <a:extLst>
              <a:ext uri="{FF2B5EF4-FFF2-40B4-BE49-F238E27FC236}">
                <a16:creationId xmlns:a16="http://schemas.microsoft.com/office/drawing/2014/main" id="{8A97740F-227E-F5CC-5E69-0E53264E9CCB}"/>
              </a:ext>
            </a:extLst>
          </p:cNvPr>
          <p:cNvSpPr>
            <a:spLocks noGrp="1"/>
          </p:cNvSpPr>
          <p:nvPr>
            <p:ph idx="1"/>
          </p:nvPr>
        </p:nvSpPr>
        <p:spPr/>
        <p:txBody>
          <a:bodyPr/>
          <a:lstStyle/>
          <a:p>
            <a:r>
              <a:rPr lang="en-US" dirty="0"/>
              <a:t>Create a foundation of psychological safety </a:t>
            </a:r>
          </a:p>
          <a:p>
            <a:r>
              <a:rPr lang="en-US" dirty="0"/>
              <a:t>Normalize the mentorship process </a:t>
            </a:r>
          </a:p>
          <a:p>
            <a:r>
              <a:rPr lang="en-US" dirty="0"/>
              <a:t>Separate knowledge gaps from cultural/system unfamiliarity</a:t>
            </a:r>
            <a:br>
              <a:rPr lang="en-US" dirty="0"/>
            </a:br>
            <a:r>
              <a:rPr lang="en-US" dirty="0"/>
              <a:t>- Clinical </a:t>
            </a:r>
            <a:br>
              <a:rPr lang="en-US" dirty="0"/>
            </a:br>
            <a:r>
              <a:rPr lang="en-US" dirty="0"/>
              <a:t>- Professional acculturation </a:t>
            </a:r>
          </a:p>
          <a:p>
            <a:r>
              <a:rPr lang="en-US" dirty="0"/>
              <a:t>Set regular and low-stake check-ins </a:t>
            </a:r>
          </a:p>
          <a:p>
            <a:endParaRPr lang="en-US" dirty="0"/>
          </a:p>
        </p:txBody>
      </p:sp>
    </p:spTree>
    <p:extLst>
      <p:ext uri="{BB962C8B-B14F-4D97-AF65-F5344CB8AC3E}">
        <p14:creationId xmlns:p14="http://schemas.microsoft.com/office/powerpoint/2010/main" val="41220253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E8FE4-155C-83F0-01FE-C2BA9FA1AD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A5AC51-1512-39D6-BAA4-B75BDAF9B580}"/>
              </a:ext>
            </a:extLst>
          </p:cNvPr>
          <p:cNvSpPr>
            <a:spLocks noGrp="1"/>
          </p:cNvSpPr>
          <p:nvPr>
            <p:ph type="title"/>
          </p:nvPr>
        </p:nvSpPr>
        <p:spPr/>
        <p:txBody>
          <a:bodyPr/>
          <a:lstStyle/>
          <a:p>
            <a:r>
              <a:rPr lang="en-US" dirty="0"/>
              <a:t>Mentorship Tips in Residency: IMGs</a:t>
            </a:r>
          </a:p>
        </p:txBody>
      </p:sp>
      <p:graphicFrame>
        <p:nvGraphicFramePr>
          <p:cNvPr id="4" name="Content Placeholder 3">
            <a:extLst>
              <a:ext uri="{FF2B5EF4-FFF2-40B4-BE49-F238E27FC236}">
                <a16:creationId xmlns:a16="http://schemas.microsoft.com/office/drawing/2014/main" id="{6A22459A-8DD7-DE4E-0860-58F5B54A6852}"/>
              </a:ext>
            </a:extLst>
          </p:cNvPr>
          <p:cNvGraphicFramePr>
            <a:graphicFrameLocks noGrp="1"/>
          </p:cNvGraphicFramePr>
          <p:nvPr>
            <p:ph idx="1"/>
            <p:extLst>
              <p:ext uri="{D42A27DB-BD31-4B8C-83A1-F6EECF244321}">
                <p14:modId xmlns:p14="http://schemas.microsoft.com/office/powerpoint/2010/main" val="3675728032"/>
              </p:ext>
            </p:extLst>
          </p:nvPr>
        </p:nvGraphicFramePr>
        <p:xfrm>
          <a:off x="474063" y="1495841"/>
          <a:ext cx="11243873" cy="44402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620545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E0BB8-3309-4EB7-AC6A-6C24EE874DFD}"/>
              </a:ext>
            </a:extLst>
          </p:cNvPr>
          <p:cNvSpPr>
            <a:spLocks noGrp="1"/>
          </p:cNvSpPr>
          <p:nvPr>
            <p:ph type="title"/>
          </p:nvPr>
        </p:nvSpPr>
        <p:spPr>
          <a:xfrm>
            <a:off x="838200" y="491917"/>
            <a:ext cx="10515600" cy="1084632"/>
          </a:xfrm>
        </p:spPr>
        <p:txBody>
          <a:bodyPr>
            <a:normAutofit fontScale="90000"/>
          </a:bodyPr>
          <a:lstStyle/>
          <a:p>
            <a:r>
              <a:rPr lang="en-US" dirty="0"/>
              <a:t>Phase 3: Inclusion and Ongoing Support</a:t>
            </a:r>
            <a:br>
              <a:rPr lang="en-US" dirty="0"/>
            </a:br>
            <a:r>
              <a:rPr lang="en-US" sz="3100" dirty="0">
                <a:solidFill>
                  <a:schemeClr val="accent3">
                    <a:lumMod val="75000"/>
                  </a:schemeClr>
                </a:solidFill>
              </a:rPr>
              <a:t>Months 3–12 and beyond</a:t>
            </a:r>
            <a:endParaRPr lang="en-US" dirty="0">
              <a:solidFill>
                <a:schemeClr val="accent3">
                  <a:lumMod val="75000"/>
                </a:schemeClr>
              </a:solidFill>
            </a:endParaRPr>
          </a:p>
        </p:txBody>
      </p:sp>
      <p:sp>
        <p:nvSpPr>
          <p:cNvPr id="3" name="Content Placeholder 2">
            <a:extLst>
              <a:ext uri="{FF2B5EF4-FFF2-40B4-BE49-F238E27FC236}">
                <a16:creationId xmlns:a16="http://schemas.microsoft.com/office/drawing/2014/main" id="{F550D008-9926-40AB-8340-409B884F85F6}"/>
              </a:ext>
            </a:extLst>
          </p:cNvPr>
          <p:cNvSpPr>
            <a:spLocks noGrp="1"/>
          </p:cNvSpPr>
          <p:nvPr>
            <p:ph idx="1"/>
          </p:nvPr>
        </p:nvSpPr>
        <p:spPr>
          <a:xfrm>
            <a:off x="733926" y="1689234"/>
            <a:ext cx="10619874" cy="4487729"/>
          </a:xfrm>
        </p:spPr>
        <p:txBody>
          <a:bodyPr>
            <a:normAutofit fontScale="92500" lnSpcReduction="20000"/>
          </a:bodyPr>
          <a:lstStyle/>
          <a:p>
            <a:pPr lvl="0"/>
            <a:r>
              <a:rPr lang="en-US" b="1" dirty="0"/>
              <a:t>Culture and communication</a:t>
            </a:r>
            <a:endParaRPr lang="en-US" dirty="0"/>
          </a:p>
          <a:p>
            <a:pPr lvl="1"/>
            <a:r>
              <a:rPr lang="en-US" dirty="0"/>
              <a:t>Train faculty and IMGs in cultural humility, bias awareness, U.S. team norms, and supportive language and accent feedback; include global perspectives.</a:t>
            </a:r>
          </a:p>
          <a:p>
            <a:pPr lvl="0"/>
            <a:r>
              <a:rPr lang="en-US" b="1" dirty="0"/>
              <a:t>Community and belonging</a:t>
            </a:r>
            <a:endParaRPr lang="en-US" dirty="0"/>
          </a:p>
          <a:p>
            <a:pPr lvl="1"/>
            <a:r>
              <a:rPr lang="en-US" dirty="0"/>
              <a:t>Build connections through social events, local cultural groups, and Employee Resource Groups.</a:t>
            </a:r>
          </a:p>
          <a:p>
            <a:pPr lvl="0"/>
            <a:r>
              <a:rPr lang="en-US" b="1" dirty="0"/>
              <a:t>Family support and well-being</a:t>
            </a:r>
            <a:endParaRPr lang="en-US" dirty="0"/>
          </a:p>
          <a:p>
            <a:pPr lvl="1"/>
            <a:r>
              <a:rPr lang="en-US" dirty="0"/>
              <a:t>Offer childcare and partner resources, confidential wellness support, and flexibility for travel and family needs.</a:t>
            </a:r>
          </a:p>
          <a:p>
            <a:pPr lvl="0"/>
            <a:r>
              <a:rPr lang="en-US" b="1" dirty="0"/>
              <a:t>Career and immigration support</a:t>
            </a:r>
            <a:endParaRPr lang="en-US" dirty="0"/>
          </a:p>
          <a:p>
            <a:pPr lvl="1"/>
            <a:r>
              <a:rPr lang="en-US" dirty="0"/>
              <a:t>Provide research and scholarly activity coaching, future career planning, and guidance on visa and immigration concerns.</a:t>
            </a:r>
          </a:p>
        </p:txBody>
      </p:sp>
      <p:sp>
        <p:nvSpPr>
          <p:cNvPr id="4" name="Slide Number Placeholder 3">
            <a:extLst>
              <a:ext uri="{FF2B5EF4-FFF2-40B4-BE49-F238E27FC236}">
                <a16:creationId xmlns:a16="http://schemas.microsoft.com/office/drawing/2014/main" id="{0F0F6633-256D-4565-811D-D3DFB1C4A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38</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Tree>
    <p:extLst>
      <p:ext uri="{BB962C8B-B14F-4D97-AF65-F5344CB8AC3E}">
        <p14:creationId xmlns:p14="http://schemas.microsoft.com/office/powerpoint/2010/main" val="1213198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3CB-CC4F-4F28-92B1-52B586D60945}"/>
              </a:ext>
            </a:extLst>
          </p:cNvPr>
          <p:cNvSpPr>
            <a:spLocks noGrp="1"/>
          </p:cNvSpPr>
          <p:nvPr>
            <p:ph type="title"/>
          </p:nvPr>
        </p:nvSpPr>
        <p:spPr>
          <a:xfrm>
            <a:off x="338470" y="455668"/>
            <a:ext cx="11515060" cy="1059624"/>
          </a:xfrm>
        </p:spPr>
        <p:txBody>
          <a:bodyPr>
            <a:normAutofit/>
          </a:bodyPr>
          <a:lstStyle/>
          <a:p>
            <a:r>
              <a:rPr lang="en-US" dirty="0"/>
              <a:t>Phase 4: Ongoing Program Improvement</a:t>
            </a:r>
          </a:p>
        </p:txBody>
      </p:sp>
      <p:sp>
        <p:nvSpPr>
          <p:cNvPr id="3" name="Content Placeholder 2">
            <a:extLst>
              <a:ext uri="{FF2B5EF4-FFF2-40B4-BE49-F238E27FC236}">
                <a16:creationId xmlns:a16="http://schemas.microsoft.com/office/drawing/2014/main" id="{4B5FFFAC-BDC9-46EF-994D-CC8042D24BA7}"/>
              </a:ext>
            </a:extLst>
          </p:cNvPr>
          <p:cNvSpPr>
            <a:spLocks noGrp="1"/>
          </p:cNvSpPr>
          <p:nvPr>
            <p:ph idx="1"/>
          </p:nvPr>
        </p:nvSpPr>
        <p:spPr>
          <a:xfrm>
            <a:off x="574767" y="1515292"/>
            <a:ext cx="11150822" cy="4887041"/>
          </a:xfrm>
        </p:spPr>
        <p:txBody>
          <a:bodyPr>
            <a:normAutofit fontScale="92500" lnSpcReduction="10000"/>
          </a:bodyPr>
          <a:lstStyle/>
          <a:p>
            <a:pPr lvl="0"/>
            <a:r>
              <a:rPr lang="en-US" b="1" dirty="0">
                <a:solidFill>
                  <a:schemeClr val="accent3">
                    <a:lumMod val="75000"/>
                  </a:schemeClr>
                </a:solidFill>
              </a:rPr>
              <a:t>Regular Check-ins and Longitudinal Support</a:t>
            </a:r>
            <a:endParaRPr lang="en-US" dirty="0">
              <a:solidFill>
                <a:schemeClr val="accent3">
                  <a:lumMod val="75000"/>
                </a:schemeClr>
              </a:solidFill>
            </a:endParaRPr>
          </a:p>
          <a:p>
            <a:pPr lvl="1"/>
            <a:r>
              <a:rPr lang="en-US" dirty="0"/>
              <a:t>Embed mentor and leadership check-ins and annual reviews throughout training; sustain connection through alumni networks.</a:t>
            </a:r>
          </a:p>
          <a:p>
            <a:pPr lvl="0"/>
            <a:r>
              <a:rPr lang="en-US" b="1" dirty="0">
                <a:solidFill>
                  <a:schemeClr val="accent3">
                    <a:lumMod val="75000"/>
                  </a:schemeClr>
                </a:solidFill>
              </a:rPr>
              <a:t>Program Leadership and Improvement</a:t>
            </a:r>
            <a:endParaRPr lang="en-US" dirty="0">
              <a:solidFill>
                <a:schemeClr val="accent3">
                  <a:lumMod val="75000"/>
                </a:schemeClr>
              </a:solidFill>
            </a:endParaRPr>
          </a:p>
          <a:p>
            <a:pPr lvl="1"/>
            <a:r>
              <a:rPr lang="en-US" dirty="0"/>
              <a:t>Track retention, well-being, and career progression; use feedback and outcome data to identify gaps and improve support.</a:t>
            </a:r>
          </a:p>
          <a:p>
            <a:pPr lvl="0"/>
            <a:r>
              <a:rPr lang="en-US" b="1" dirty="0">
                <a:solidFill>
                  <a:schemeClr val="accent3">
                    <a:lumMod val="75000"/>
                  </a:schemeClr>
                </a:solidFill>
              </a:rPr>
              <a:t>Survey and Feedback Administrators</a:t>
            </a:r>
            <a:endParaRPr lang="en-US" dirty="0">
              <a:solidFill>
                <a:schemeClr val="accent3">
                  <a:lumMod val="75000"/>
                </a:schemeClr>
              </a:solidFill>
            </a:endParaRPr>
          </a:p>
          <a:p>
            <a:pPr lvl="1"/>
            <a:r>
              <a:rPr lang="en-US" dirty="0"/>
              <a:t>Use anonymous surveys and open forums to understand IMG experiences, evolving needs, and suggestions.</a:t>
            </a:r>
          </a:p>
          <a:p>
            <a:pPr lvl="0"/>
            <a:r>
              <a:rPr lang="en-US" b="1" dirty="0">
                <a:solidFill>
                  <a:schemeClr val="accent3">
                    <a:lumMod val="75000"/>
                  </a:schemeClr>
                </a:solidFill>
              </a:rPr>
              <a:t>Make the Hidden Curriculum Explicit</a:t>
            </a:r>
            <a:endParaRPr lang="en-US" dirty="0">
              <a:solidFill>
                <a:schemeClr val="accent3">
                  <a:lumMod val="75000"/>
                </a:schemeClr>
              </a:solidFill>
            </a:endParaRPr>
          </a:p>
          <a:p>
            <a:pPr lvl="1"/>
            <a:r>
              <a:rPr lang="en-US" dirty="0"/>
              <a:t>Clarify unspoken program norms, including dress expectations, forms of address, and use of titles.</a:t>
            </a:r>
          </a:p>
        </p:txBody>
      </p:sp>
      <p:sp>
        <p:nvSpPr>
          <p:cNvPr id="4" name="Slide Number Placeholder 3">
            <a:extLst>
              <a:ext uri="{FF2B5EF4-FFF2-40B4-BE49-F238E27FC236}">
                <a16:creationId xmlns:a16="http://schemas.microsoft.com/office/drawing/2014/main" id="{919E360B-A68E-416A-9D3C-4637A4B410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457909-7F1D-4E97-86FD-FCEACD2AC378}" type="slidenum">
              <a:rPr kumimoji="0" lang="en-US" sz="1050" b="0" i="0" u="none" strike="noStrike" kern="1200" cap="none" spc="0" normalizeH="0" baseline="0" noProof="0" smtClean="0">
                <a:ln>
                  <a:noFill/>
                </a:ln>
                <a:solidFill>
                  <a:srgbClr val="333333">
                    <a:tint val="75000"/>
                  </a:srgbClr>
                </a:solidFill>
                <a:effectLst/>
                <a:uLnTx/>
                <a:uFillTx/>
                <a:latin typeface="Franklin Gothic Book"/>
                <a:ea typeface="+mn-ea"/>
                <a:cs typeface="+mn-cs"/>
              </a:rPr>
              <a:t>39</a:t>
            </a:fld>
            <a:endParaRPr kumimoji="0" lang="en-US" sz="1050" b="0" i="0" u="none" strike="noStrike" kern="1200" cap="none" spc="0" normalizeH="0" baseline="0" noProof="0">
              <a:ln>
                <a:noFill/>
              </a:ln>
              <a:solidFill>
                <a:srgbClr val="333333">
                  <a:tint val="75000"/>
                </a:srgbClr>
              </a:solidFill>
              <a:effectLst/>
              <a:uLnTx/>
              <a:uFillTx/>
              <a:latin typeface="Franklin Gothic Book"/>
              <a:ea typeface="+mn-ea"/>
              <a:cs typeface="+mn-cs"/>
            </a:endParaRPr>
          </a:p>
        </p:txBody>
      </p:sp>
    </p:spTree>
    <p:extLst>
      <p:ext uri="{BB962C8B-B14F-4D97-AF65-F5344CB8AC3E}">
        <p14:creationId xmlns:p14="http://schemas.microsoft.com/office/powerpoint/2010/main" val="32330758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57A2B-80DB-E3BC-645C-9BAF908348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B569F-B383-DC6F-466F-C2CA9199DF8C}"/>
              </a:ext>
            </a:extLst>
          </p:cNvPr>
          <p:cNvSpPr>
            <a:spLocks noGrp="1"/>
          </p:cNvSpPr>
          <p:nvPr>
            <p:ph type="title"/>
          </p:nvPr>
        </p:nvSpPr>
        <p:spPr/>
        <p:txBody>
          <a:bodyPr/>
          <a:lstStyle/>
          <a:p>
            <a:r>
              <a:rPr lang="en-US" dirty="0"/>
              <a:t>Transition from Residency to Attending </a:t>
            </a:r>
          </a:p>
        </p:txBody>
      </p:sp>
      <p:graphicFrame>
        <p:nvGraphicFramePr>
          <p:cNvPr id="7" name="Content Placeholder 6">
            <a:extLst>
              <a:ext uri="{FF2B5EF4-FFF2-40B4-BE49-F238E27FC236}">
                <a16:creationId xmlns:a16="http://schemas.microsoft.com/office/drawing/2014/main" id="{AC337270-E2A0-309B-89B9-413C6DFD897B}"/>
              </a:ext>
            </a:extLst>
          </p:cNvPr>
          <p:cNvGraphicFramePr>
            <a:graphicFrameLocks noGrp="1"/>
          </p:cNvGraphicFramePr>
          <p:nvPr>
            <p:ph idx="1"/>
            <p:extLst>
              <p:ext uri="{D42A27DB-BD31-4B8C-83A1-F6EECF244321}">
                <p14:modId xmlns:p14="http://schemas.microsoft.com/office/powerpoint/2010/main" val="2240849068"/>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own Arrow 2">
            <a:extLst>
              <a:ext uri="{FF2B5EF4-FFF2-40B4-BE49-F238E27FC236}">
                <a16:creationId xmlns:a16="http://schemas.microsoft.com/office/drawing/2014/main" id="{23BE45D0-F0E2-36A7-1BC8-F44E78801236}"/>
              </a:ext>
            </a:extLst>
          </p:cNvPr>
          <p:cNvSpPr/>
          <p:nvPr/>
        </p:nvSpPr>
        <p:spPr>
          <a:xfrm rot="16200000">
            <a:off x="9158568" y="3082074"/>
            <a:ext cx="821162" cy="693850"/>
          </a:xfrm>
          <a:prstGeom prst="down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64563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0AF9D0-2756-E91F-8889-CB3C97749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7CCCDE-F97D-5514-CC16-729E8D3B19FB}"/>
              </a:ext>
            </a:extLst>
          </p:cNvPr>
          <p:cNvSpPr>
            <a:spLocks noGrp="1"/>
          </p:cNvSpPr>
          <p:nvPr>
            <p:ph type="title"/>
          </p:nvPr>
        </p:nvSpPr>
        <p:spPr/>
        <p:txBody>
          <a:bodyPr/>
          <a:lstStyle/>
          <a:p>
            <a:r>
              <a:rPr lang="en-US" dirty="0"/>
              <a:t>Kento – PGY-3 </a:t>
            </a:r>
          </a:p>
        </p:txBody>
      </p:sp>
      <p:sp>
        <p:nvSpPr>
          <p:cNvPr id="3" name="Content Placeholder 2">
            <a:extLst>
              <a:ext uri="{FF2B5EF4-FFF2-40B4-BE49-F238E27FC236}">
                <a16:creationId xmlns:a16="http://schemas.microsoft.com/office/drawing/2014/main" id="{A672E7CD-7115-AC9D-9469-58E344D174E7}"/>
              </a:ext>
            </a:extLst>
          </p:cNvPr>
          <p:cNvSpPr>
            <a:spLocks noGrp="1"/>
          </p:cNvSpPr>
          <p:nvPr>
            <p:ph idx="1"/>
          </p:nvPr>
        </p:nvSpPr>
        <p:spPr/>
        <p:txBody>
          <a:bodyPr/>
          <a:lstStyle/>
          <a:p>
            <a:r>
              <a:rPr lang="en-US" dirty="0"/>
              <a:t>With support from faculty and colleagues, Kento successfully progressed to PGY-3. As he approaches the completion of residency, he hopes to remain in the United States to continue his career. However, he is unsure where to start or whom to approach for guidance on navigating the next steps. </a:t>
            </a:r>
          </a:p>
        </p:txBody>
      </p:sp>
    </p:spTree>
    <p:extLst>
      <p:ext uri="{BB962C8B-B14F-4D97-AF65-F5344CB8AC3E}">
        <p14:creationId xmlns:p14="http://schemas.microsoft.com/office/powerpoint/2010/main" val="1598184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AFCC9-866D-B279-B0E2-7ACE357F5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9949C5-232D-A656-0013-242063C1BB66}"/>
              </a:ext>
            </a:extLst>
          </p:cNvPr>
          <p:cNvSpPr>
            <a:spLocks noGrp="1"/>
          </p:cNvSpPr>
          <p:nvPr>
            <p:ph type="title"/>
          </p:nvPr>
        </p:nvSpPr>
        <p:spPr/>
        <p:txBody>
          <a:bodyPr/>
          <a:lstStyle/>
          <a:p>
            <a:r>
              <a:rPr lang="en-US" dirty="0"/>
              <a:t>Transition from Residency to Attending </a:t>
            </a:r>
          </a:p>
        </p:txBody>
      </p:sp>
      <p:sp>
        <p:nvSpPr>
          <p:cNvPr id="6" name="TextBox 5">
            <a:extLst>
              <a:ext uri="{FF2B5EF4-FFF2-40B4-BE49-F238E27FC236}">
                <a16:creationId xmlns:a16="http://schemas.microsoft.com/office/drawing/2014/main" id="{B1119DF3-66C9-AF66-97EB-64D037CEC813}"/>
              </a:ext>
            </a:extLst>
          </p:cNvPr>
          <p:cNvSpPr txBox="1"/>
          <p:nvPr/>
        </p:nvSpPr>
        <p:spPr>
          <a:xfrm>
            <a:off x="7436760" y="1809206"/>
            <a:ext cx="4241881" cy="1200329"/>
          </a:xfrm>
          <a:prstGeom prst="rect">
            <a:avLst/>
          </a:prstGeom>
          <a:noFill/>
        </p:spPr>
        <p:txBody>
          <a:bodyPr wrap="square" rtlCol="0">
            <a:spAutoFit/>
          </a:bodyPr>
          <a:lstStyle/>
          <a:p>
            <a:pPr algn="ctr"/>
            <a:r>
              <a:rPr lang="en-US" sz="2400" b="1" dirty="0"/>
              <a:t>Needs to start a job search/interview May-June (PGY-2)</a:t>
            </a:r>
          </a:p>
        </p:txBody>
      </p:sp>
      <p:sp>
        <p:nvSpPr>
          <p:cNvPr id="7" name="Rounded Rectangle 6">
            <a:extLst>
              <a:ext uri="{FF2B5EF4-FFF2-40B4-BE49-F238E27FC236}">
                <a16:creationId xmlns:a16="http://schemas.microsoft.com/office/drawing/2014/main" id="{CA2FFB47-C643-400B-F6FA-A7E384A7101D}"/>
              </a:ext>
            </a:extLst>
          </p:cNvPr>
          <p:cNvSpPr/>
          <p:nvPr/>
        </p:nvSpPr>
        <p:spPr>
          <a:xfrm>
            <a:off x="1001485" y="1690688"/>
            <a:ext cx="1915886"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J-1 Visa</a:t>
            </a:r>
          </a:p>
        </p:txBody>
      </p:sp>
      <p:sp>
        <p:nvSpPr>
          <p:cNvPr id="8" name="Rounded Rectangle 7">
            <a:extLst>
              <a:ext uri="{FF2B5EF4-FFF2-40B4-BE49-F238E27FC236}">
                <a16:creationId xmlns:a16="http://schemas.microsoft.com/office/drawing/2014/main" id="{0C1CCDDE-A3E3-3C47-96B3-0523F7A910BC}"/>
              </a:ext>
            </a:extLst>
          </p:cNvPr>
          <p:cNvSpPr/>
          <p:nvPr/>
        </p:nvSpPr>
        <p:spPr>
          <a:xfrm>
            <a:off x="3835400" y="1690688"/>
            <a:ext cx="3218544"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Home Country</a:t>
            </a:r>
          </a:p>
        </p:txBody>
      </p:sp>
      <p:sp>
        <p:nvSpPr>
          <p:cNvPr id="9" name="Rounded Rectangle 8">
            <a:extLst>
              <a:ext uri="{FF2B5EF4-FFF2-40B4-BE49-F238E27FC236}">
                <a16:creationId xmlns:a16="http://schemas.microsoft.com/office/drawing/2014/main" id="{8B931E55-68F8-2422-9187-ADF3B36CBD0E}"/>
              </a:ext>
            </a:extLst>
          </p:cNvPr>
          <p:cNvSpPr/>
          <p:nvPr/>
        </p:nvSpPr>
        <p:spPr>
          <a:xfrm>
            <a:off x="3835401" y="2710317"/>
            <a:ext cx="3218544"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Stay in the US</a:t>
            </a:r>
          </a:p>
        </p:txBody>
      </p:sp>
      <p:sp>
        <p:nvSpPr>
          <p:cNvPr id="10" name="Rounded Rectangle 9">
            <a:extLst>
              <a:ext uri="{FF2B5EF4-FFF2-40B4-BE49-F238E27FC236}">
                <a16:creationId xmlns:a16="http://schemas.microsoft.com/office/drawing/2014/main" id="{D2D2DDB1-0955-10C0-9B35-E1FBB59037FA}"/>
              </a:ext>
            </a:extLst>
          </p:cNvPr>
          <p:cNvSpPr/>
          <p:nvPr/>
        </p:nvSpPr>
        <p:spPr>
          <a:xfrm>
            <a:off x="4916715" y="3686404"/>
            <a:ext cx="2296885"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J-1 Waiver</a:t>
            </a:r>
          </a:p>
        </p:txBody>
      </p:sp>
      <p:sp>
        <p:nvSpPr>
          <p:cNvPr id="11" name="Rounded Rectangle 10">
            <a:extLst>
              <a:ext uri="{FF2B5EF4-FFF2-40B4-BE49-F238E27FC236}">
                <a16:creationId xmlns:a16="http://schemas.microsoft.com/office/drawing/2014/main" id="{D68F29CC-F103-8C0E-E24E-AE74B7E9576E}"/>
              </a:ext>
            </a:extLst>
          </p:cNvPr>
          <p:cNvSpPr/>
          <p:nvPr/>
        </p:nvSpPr>
        <p:spPr>
          <a:xfrm>
            <a:off x="4916715" y="4638904"/>
            <a:ext cx="2296885"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O-1 Visa</a:t>
            </a:r>
          </a:p>
        </p:txBody>
      </p:sp>
      <p:sp>
        <p:nvSpPr>
          <p:cNvPr id="12" name="Rounded Rectangle 11">
            <a:extLst>
              <a:ext uri="{FF2B5EF4-FFF2-40B4-BE49-F238E27FC236}">
                <a16:creationId xmlns:a16="http://schemas.microsoft.com/office/drawing/2014/main" id="{832BCA8C-8956-37DE-3946-FA354E372818}"/>
              </a:ext>
            </a:extLst>
          </p:cNvPr>
          <p:cNvSpPr/>
          <p:nvPr/>
        </p:nvSpPr>
        <p:spPr>
          <a:xfrm>
            <a:off x="8212506" y="3327062"/>
            <a:ext cx="2296885"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Conrad 30</a:t>
            </a:r>
          </a:p>
        </p:txBody>
      </p:sp>
      <p:sp>
        <p:nvSpPr>
          <p:cNvPr id="13" name="Rounded Rectangle 12">
            <a:extLst>
              <a:ext uri="{FF2B5EF4-FFF2-40B4-BE49-F238E27FC236}">
                <a16:creationId xmlns:a16="http://schemas.microsoft.com/office/drawing/2014/main" id="{5DE91B20-4C8D-624F-80E0-900BF7A8FB10}"/>
              </a:ext>
            </a:extLst>
          </p:cNvPr>
          <p:cNvSpPr/>
          <p:nvPr/>
        </p:nvSpPr>
        <p:spPr>
          <a:xfrm>
            <a:off x="8212505" y="4292262"/>
            <a:ext cx="2296885"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HHS</a:t>
            </a:r>
          </a:p>
        </p:txBody>
      </p:sp>
      <p:cxnSp>
        <p:nvCxnSpPr>
          <p:cNvPr id="15" name="Straight Arrow Connector 14">
            <a:extLst>
              <a:ext uri="{FF2B5EF4-FFF2-40B4-BE49-F238E27FC236}">
                <a16:creationId xmlns:a16="http://schemas.microsoft.com/office/drawing/2014/main" id="{E2DDA666-911C-EAA7-45DA-9FF030F069DB}"/>
              </a:ext>
            </a:extLst>
          </p:cNvPr>
          <p:cNvCxnSpPr>
            <a:cxnSpLocks/>
          </p:cNvCxnSpPr>
          <p:nvPr/>
        </p:nvCxnSpPr>
        <p:spPr>
          <a:xfrm flipV="1">
            <a:off x="2949301" y="2050029"/>
            <a:ext cx="894080" cy="1"/>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5162BC52-6762-64CC-15F8-FB12998D0173}"/>
              </a:ext>
            </a:extLst>
          </p:cNvPr>
          <p:cNvCxnSpPr>
            <a:cxnSpLocks/>
            <a:stCxn id="7" idx="3"/>
          </p:cNvCxnSpPr>
          <p:nvPr/>
        </p:nvCxnSpPr>
        <p:spPr>
          <a:xfrm>
            <a:off x="2917371" y="2050030"/>
            <a:ext cx="894080" cy="1019628"/>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DF18CE5C-092C-9150-5716-79603E0B97E2}"/>
              </a:ext>
            </a:extLst>
          </p:cNvPr>
          <p:cNvCxnSpPr/>
          <p:nvPr/>
        </p:nvCxnSpPr>
        <p:spPr>
          <a:xfrm>
            <a:off x="4235450" y="3435350"/>
            <a:ext cx="0" cy="1581945"/>
          </a:xfrm>
          <a:prstGeom prst="line">
            <a:avLst/>
          </a:prstGeom>
          <a:ln w="349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53DDEA5C-3D77-D6F0-74FE-F05197144C37}"/>
              </a:ext>
            </a:extLst>
          </p:cNvPr>
          <p:cNvCxnSpPr>
            <a:cxnSpLocks/>
            <a:endCxn id="10" idx="1"/>
          </p:cNvCxnSpPr>
          <p:nvPr/>
        </p:nvCxnSpPr>
        <p:spPr>
          <a:xfrm>
            <a:off x="4235450" y="4044866"/>
            <a:ext cx="681265" cy="880"/>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C97EFDA4-FD44-B6AB-42FD-84800A51A069}"/>
              </a:ext>
            </a:extLst>
          </p:cNvPr>
          <p:cNvCxnSpPr>
            <a:cxnSpLocks/>
          </p:cNvCxnSpPr>
          <p:nvPr/>
        </p:nvCxnSpPr>
        <p:spPr>
          <a:xfrm>
            <a:off x="4235450" y="5004595"/>
            <a:ext cx="681265" cy="880"/>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51EF1798-081D-F96C-5B07-B90BB93DA134}"/>
              </a:ext>
            </a:extLst>
          </p:cNvPr>
          <p:cNvCxnSpPr>
            <a:cxnSpLocks/>
            <a:endCxn id="12" idx="1"/>
          </p:cNvCxnSpPr>
          <p:nvPr/>
        </p:nvCxnSpPr>
        <p:spPr>
          <a:xfrm flipV="1">
            <a:off x="7213600" y="3686404"/>
            <a:ext cx="998906" cy="357582"/>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822E76B0-73B4-E80E-0F53-0DB09AF6D6A1}"/>
              </a:ext>
            </a:extLst>
          </p:cNvPr>
          <p:cNvCxnSpPr>
            <a:cxnSpLocks/>
            <a:stCxn id="10" idx="3"/>
            <a:endCxn id="13" idx="1"/>
          </p:cNvCxnSpPr>
          <p:nvPr/>
        </p:nvCxnSpPr>
        <p:spPr>
          <a:xfrm>
            <a:off x="7213600" y="4045746"/>
            <a:ext cx="998905" cy="605858"/>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06838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350D5-9469-E4F5-ABAC-7F1C2C3CE5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14A269-D181-1E21-01DB-38383D93D9D4}"/>
              </a:ext>
            </a:extLst>
          </p:cNvPr>
          <p:cNvSpPr>
            <a:spLocks noGrp="1"/>
          </p:cNvSpPr>
          <p:nvPr>
            <p:ph type="title"/>
          </p:nvPr>
        </p:nvSpPr>
        <p:spPr/>
        <p:txBody>
          <a:bodyPr/>
          <a:lstStyle/>
          <a:p>
            <a:r>
              <a:rPr lang="en-US" dirty="0"/>
              <a:t>Transition from Residency to Attending </a:t>
            </a:r>
          </a:p>
        </p:txBody>
      </p:sp>
      <p:sp>
        <p:nvSpPr>
          <p:cNvPr id="7" name="Rounded Rectangle 6">
            <a:extLst>
              <a:ext uri="{FF2B5EF4-FFF2-40B4-BE49-F238E27FC236}">
                <a16:creationId xmlns:a16="http://schemas.microsoft.com/office/drawing/2014/main" id="{AA586FBD-EC0A-DA34-F136-C3D42670BAC3}"/>
              </a:ext>
            </a:extLst>
          </p:cNvPr>
          <p:cNvSpPr/>
          <p:nvPr/>
        </p:nvSpPr>
        <p:spPr>
          <a:xfrm>
            <a:off x="1001485" y="1690688"/>
            <a:ext cx="1915886"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H-1B Visa</a:t>
            </a:r>
          </a:p>
        </p:txBody>
      </p:sp>
      <p:sp>
        <p:nvSpPr>
          <p:cNvPr id="8" name="Rounded Rectangle 7">
            <a:extLst>
              <a:ext uri="{FF2B5EF4-FFF2-40B4-BE49-F238E27FC236}">
                <a16:creationId xmlns:a16="http://schemas.microsoft.com/office/drawing/2014/main" id="{F1C59943-82F2-FF71-DF7B-E3172673CA7D}"/>
              </a:ext>
            </a:extLst>
          </p:cNvPr>
          <p:cNvSpPr/>
          <p:nvPr/>
        </p:nvSpPr>
        <p:spPr>
          <a:xfrm>
            <a:off x="3835400" y="1690688"/>
            <a:ext cx="3218544"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Home Country</a:t>
            </a:r>
          </a:p>
        </p:txBody>
      </p:sp>
      <p:sp>
        <p:nvSpPr>
          <p:cNvPr id="9" name="Rounded Rectangle 8">
            <a:extLst>
              <a:ext uri="{FF2B5EF4-FFF2-40B4-BE49-F238E27FC236}">
                <a16:creationId xmlns:a16="http://schemas.microsoft.com/office/drawing/2014/main" id="{BC3771A1-35C0-B0BB-C418-3E72033564A0}"/>
              </a:ext>
            </a:extLst>
          </p:cNvPr>
          <p:cNvSpPr/>
          <p:nvPr/>
        </p:nvSpPr>
        <p:spPr>
          <a:xfrm>
            <a:off x="3835401" y="2710317"/>
            <a:ext cx="3218544"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Stay in the US</a:t>
            </a:r>
          </a:p>
        </p:txBody>
      </p:sp>
      <p:sp>
        <p:nvSpPr>
          <p:cNvPr id="10" name="Rounded Rectangle 9">
            <a:extLst>
              <a:ext uri="{FF2B5EF4-FFF2-40B4-BE49-F238E27FC236}">
                <a16:creationId xmlns:a16="http://schemas.microsoft.com/office/drawing/2014/main" id="{E99174D9-D22B-F8C9-C32A-C7908DF54249}"/>
              </a:ext>
            </a:extLst>
          </p:cNvPr>
          <p:cNvSpPr/>
          <p:nvPr/>
        </p:nvSpPr>
        <p:spPr>
          <a:xfrm>
            <a:off x="7764066" y="2704270"/>
            <a:ext cx="2296885" cy="718683"/>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H-1B Visa</a:t>
            </a:r>
          </a:p>
        </p:txBody>
      </p:sp>
      <p:cxnSp>
        <p:nvCxnSpPr>
          <p:cNvPr id="15" name="Straight Arrow Connector 14">
            <a:extLst>
              <a:ext uri="{FF2B5EF4-FFF2-40B4-BE49-F238E27FC236}">
                <a16:creationId xmlns:a16="http://schemas.microsoft.com/office/drawing/2014/main" id="{091F98B7-9E93-872F-36A3-1DB94EC40CC2}"/>
              </a:ext>
            </a:extLst>
          </p:cNvPr>
          <p:cNvCxnSpPr>
            <a:cxnSpLocks/>
          </p:cNvCxnSpPr>
          <p:nvPr/>
        </p:nvCxnSpPr>
        <p:spPr>
          <a:xfrm flipV="1">
            <a:off x="2949301" y="2050029"/>
            <a:ext cx="894080" cy="1"/>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1AABE39E-942F-795C-CB51-AEF186F5A12C}"/>
              </a:ext>
            </a:extLst>
          </p:cNvPr>
          <p:cNvCxnSpPr>
            <a:cxnSpLocks/>
            <a:stCxn id="7" idx="3"/>
          </p:cNvCxnSpPr>
          <p:nvPr/>
        </p:nvCxnSpPr>
        <p:spPr>
          <a:xfrm>
            <a:off x="2917371" y="2050030"/>
            <a:ext cx="894080" cy="1019628"/>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86434324-E994-76F6-0172-9B1544CDC620}"/>
              </a:ext>
            </a:extLst>
          </p:cNvPr>
          <p:cNvCxnSpPr>
            <a:cxnSpLocks/>
          </p:cNvCxnSpPr>
          <p:nvPr/>
        </p:nvCxnSpPr>
        <p:spPr>
          <a:xfrm>
            <a:off x="7070275" y="3062732"/>
            <a:ext cx="681265" cy="880"/>
          </a:xfrm>
          <a:prstGeom prst="straightConnector1">
            <a:avLst/>
          </a:prstGeom>
          <a:ln w="3492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642564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7DC17-2099-5FB4-F3C9-67858C84C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88B983-B2FC-6825-439B-0562A926C3EC}"/>
              </a:ext>
            </a:extLst>
          </p:cNvPr>
          <p:cNvSpPr>
            <a:spLocks noGrp="1"/>
          </p:cNvSpPr>
          <p:nvPr>
            <p:ph type="title"/>
          </p:nvPr>
        </p:nvSpPr>
        <p:spPr/>
        <p:txBody>
          <a:bodyPr/>
          <a:lstStyle/>
          <a:p>
            <a:r>
              <a:rPr lang="en-US" dirty="0"/>
              <a:t>IMG: Application to Residency Graduation </a:t>
            </a:r>
          </a:p>
        </p:txBody>
      </p:sp>
      <p:graphicFrame>
        <p:nvGraphicFramePr>
          <p:cNvPr id="7" name="Content Placeholder 6">
            <a:extLst>
              <a:ext uri="{FF2B5EF4-FFF2-40B4-BE49-F238E27FC236}">
                <a16:creationId xmlns:a16="http://schemas.microsoft.com/office/drawing/2014/main" id="{913ECB1B-09C7-1071-11D2-D91580814873}"/>
              </a:ext>
            </a:extLst>
          </p:cNvPr>
          <p:cNvGraphicFramePr>
            <a:graphicFrameLocks noGrp="1"/>
          </p:cNvGraphicFramePr>
          <p:nvPr>
            <p:ph idx="1"/>
            <p:extLst>
              <p:ext uri="{D42A27DB-BD31-4B8C-83A1-F6EECF244321}">
                <p14:modId xmlns:p14="http://schemas.microsoft.com/office/powerpoint/2010/main" val="368177817"/>
              </p:ext>
            </p:extLst>
          </p:nvPr>
        </p:nvGraphicFramePr>
        <p:xfrm>
          <a:off x="838200" y="1389465"/>
          <a:ext cx="10854128" cy="40790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331365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9FE0-0745-489C-A107-84D41F56D6A2}"/>
              </a:ext>
            </a:extLst>
          </p:cNvPr>
          <p:cNvSpPr>
            <a:spLocks noGrp="1"/>
          </p:cNvSpPr>
          <p:nvPr>
            <p:ph type="title"/>
          </p:nvPr>
        </p:nvSpPr>
        <p:spPr/>
        <p:txBody>
          <a:bodyPr/>
          <a:lstStyle/>
          <a:p>
            <a:r>
              <a:rPr lang="en-US" dirty="0"/>
              <a:t>Key </a:t>
            </a:r>
            <a:r>
              <a:rPr lang="en-US"/>
              <a:t>Take-Home Messages</a:t>
            </a:r>
            <a:endParaRPr lang="en-US" dirty="0"/>
          </a:p>
        </p:txBody>
      </p:sp>
      <p:sp>
        <p:nvSpPr>
          <p:cNvPr id="3" name="Content Placeholder 2">
            <a:extLst>
              <a:ext uri="{FF2B5EF4-FFF2-40B4-BE49-F238E27FC236}">
                <a16:creationId xmlns:a16="http://schemas.microsoft.com/office/drawing/2014/main" id="{BA5DC993-5126-4802-9FAB-499167250508}"/>
              </a:ext>
            </a:extLst>
          </p:cNvPr>
          <p:cNvSpPr>
            <a:spLocks noGrp="1"/>
          </p:cNvSpPr>
          <p:nvPr>
            <p:ph idx="1"/>
          </p:nvPr>
        </p:nvSpPr>
        <p:spPr>
          <a:xfrm>
            <a:off x="440267" y="1690688"/>
            <a:ext cx="11200045" cy="4486275"/>
          </a:xfrm>
        </p:spPr>
        <p:txBody>
          <a:bodyPr/>
          <a:lstStyle/>
          <a:p>
            <a:r>
              <a:rPr lang="en-US" dirty="0"/>
              <a:t>Embed continuous IMG support into training—not just at key transitions</a:t>
            </a:r>
          </a:p>
          <a:p>
            <a:r>
              <a:rPr lang="en-US" dirty="0"/>
              <a:t>Provide intentional mentorship with regular follow-up</a:t>
            </a:r>
          </a:p>
          <a:p>
            <a:r>
              <a:rPr lang="en-US" dirty="0"/>
              <a:t>Build cultural humility through faculty and interprofessional team development</a:t>
            </a:r>
          </a:p>
          <a:p>
            <a:r>
              <a:rPr lang="en-US" dirty="0"/>
              <a:t>Use data to guide continuous quality improvement (CQI)</a:t>
            </a:r>
          </a:p>
          <a:p>
            <a:r>
              <a:rPr lang="en-US" dirty="0"/>
              <a:t>Leverage Intealth resources and collaborate with other programs</a:t>
            </a:r>
          </a:p>
        </p:txBody>
      </p:sp>
    </p:spTree>
    <p:extLst>
      <p:ext uri="{BB962C8B-B14F-4D97-AF65-F5344CB8AC3E}">
        <p14:creationId xmlns:p14="http://schemas.microsoft.com/office/powerpoint/2010/main" val="33407699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720C3-C69B-E972-6BAE-36DE082A3B66}"/>
              </a:ext>
            </a:extLst>
          </p:cNvPr>
          <p:cNvSpPr>
            <a:spLocks noGrp="1"/>
          </p:cNvSpPr>
          <p:nvPr>
            <p:ph type="title"/>
          </p:nvPr>
        </p:nvSpPr>
        <p:spPr/>
        <p:txBody>
          <a:bodyPr/>
          <a:lstStyle/>
          <a:p>
            <a:r>
              <a:rPr lang="en-US" dirty="0"/>
              <a:t>Toolkit with Samples</a:t>
            </a:r>
          </a:p>
        </p:txBody>
      </p:sp>
      <p:sp>
        <p:nvSpPr>
          <p:cNvPr id="3" name="Text Placeholder 2">
            <a:extLst>
              <a:ext uri="{FF2B5EF4-FFF2-40B4-BE49-F238E27FC236}">
                <a16:creationId xmlns:a16="http://schemas.microsoft.com/office/drawing/2014/main" id="{D948A073-8DC1-431B-AD0D-C4BF4628648A}"/>
              </a:ext>
            </a:extLst>
          </p:cNvPr>
          <p:cNvSpPr>
            <a:spLocks noGrp="1"/>
          </p:cNvSpPr>
          <p:nvPr>
            <p:ph idx="1"/>
          </p:nvPr>
        </p:nvSpPr>
        <p:spPr/>
        <p:txBody>
          <a:bodyPr>
            <a:normAutofit fontScale="92500" lnSpcReduction="10000"/>
          </a:bodyPr>
          <a:lstStyle/>
          <a:p>
            <a:pPr>
              <a:buClrTx/>
              <a:buSzPct val="125000"/>
              <a:buFont typeface="Arial" panose="020B0604020202020204" pitchFamily="34" charset="0"/>
              <a:buChar char="•"/>
            </a:pPr>
            <a:r>
              <a:rPr lang="en-US" dirty="0">
                <a:solidFill>
                  <a:schemeClr val="tx1"/>
                </a:solidFill>
              </a:rPr>
              <a:t>Welcome Packet checklist </a:t>
            </a:r>
          </a:p>
          <a:p>
            <a:pPr>
              <a:buClrTx/>
              <a:buSzPct val="125000"/>
              <a:buFont typeface="Arial" panose="020B0604020202020204" pitchFamily="34" charset="0"/>
              <a:buChar char="•"/>
            </a:pPr>
            <a:r>
              <a:rPr lang="en-US" dirty="0">
                <a:solidFill>
                  <a:schemeClr val="tx1"/>
                </a:solidFill>
              </a:rPr>
              <a:t>Resident Survival Guide and Acculturation Handbook </a:t>
            </a:r>
          </a:p>
          <a:p>
            <a:pPr>
              <a:buClrTx/>
              <a:buSzPct val="125000"/>
              <a:buFont typeface="Arial" panose="020B0604020202020204" pitchFamily="34" charset="0"/>
              <a:buChar char="•"/>
            </a:pPr>
            <a:r>
              <a:rPr lang="en-US" dirty="0">
                <a:solidFill>
                  <a:schemeClr val="tx1"/>
                </a:solidFill>
              </a:rPr>
              <a:t>Orientation schedule examples </a:t>
            </a:r>
          </a:p>
          <a:p>
            <a:pPr>
              <a:buClrTx/>
              <a:buSzPct val="125000"/>
              <a:buFont typeface="Arial" panose="020B0604020202020204" pitchFamily="34" charset="0"/>
              <a:buChar char="•"/>
            </a:pPr>
            <a:r>
              <a:rPr lang="en-US" dirty="0">
                <a:solidFill>
                  <a:schemeClr val="tx1"/>
                </a:solidFill>
              </a:rPr>
              <a:t>Social activity examples </a:t>
            </a:r>
          </a:p>
          <a:p>
            <a:pPr>
              <a:buClrTx/>
              <a:buSzPct val="125000"/>
              <a:buFont typeface="Arial" panose="020B0604020202020204" pitchFamily="34" charset="0"/>
              <a:buChar char="•"/>
            </a:pPr>
            <a:r>
              <a:rPr lang="en-US" dirty="0">
                <a:solidFill>
                  <a:schemeClr val="tx1"/>
                </a:solidFill>
              </a:rPr>
              <a:t> Scavenger Hunt and Jeopardy samples</a:t>
            </a:r>
          </a:p>
          <a:p>
            <a:pPr>
              <a:buClrTx/>
              <a:buSzPct val="125000"/>
              <a:buFont typeface="Arial" panose="020B0604020202020204" pitchFamily="34" charset="0"/>
              <a:buChar char="•"/>
            </a:pPr>
            <a:r>
              <a:rPr lang="en-US" dirty="0">
                <a:solidFill>
                  <a:schemeClr val="tx1"/>
                </a:solidFill>
              </a:rPr>
              <a:t>How to apply for an NPI number</a:t>
            </a:r>
          </a:p>
          <a:p>
            <a:pPr>
              <a:buClrTx/>
              <a:buSzPct val="125000"/>
              <a:buFont typeface="Arial" panose="020B0604020202020204" pitchFamily="34" charset="0"/>
              <a:buChar char="•"/>
            </a:pPr>
            <a:r>
              <a:rPr lang="en-US" dirty="0">
                <a:solidFill>
                  <a:schemeClr val="tx1"/>
                </a:solidFill>
              </a:rPr>
              <a:t>Sample beginning of year OSCE</a:t>
            </a:r>
          </a:p>
          <a:p>
            <a:pPr>
              <a:buClrTx/>
              <a:buSzPct val="125000"/>
              <a:buFont typeface="Arial" panose="020B0604020202020204" pitchFamily="34" charset="0"/>
              <a:buChar char="•"/>
            </a:pPr>
            <a:r>
              <a:rPr lang="en-US" dirty="0">
                <a:solidFill>
                  <a:schemeClr val="tx1"/>
                </a:solidFill>
              </a:rPr>
              <a:t>Essential history taking skills </a:t>
            </a:r>
          </a:p>
          <a:p>
            <a:pPr>
              <a:buClrTx/>
              <a:buSzPct val="125000"/>
              <a:buFont typeface="Arial" panose="020B0604020202020204" pitchFamily="34" charset="0"/>
              <a:buChar char="•"/>
            </a:pPr>
            <a:r>
              <a:rPr lang="en-US" dirty="0">
                <a:solidFill>
                  <a:schemeClr val="tx1"/>
                </a:solidFill>
              </a:rPr>
              <a:t>Incoming Intern survey</a:t>
            </a:r>
          </a:p>
          <a:p>
            <a:pPr marL="152396" indent="0">
              <a:buNone/>
            </a:pPr>
            <a:endParaRPr lang="en-US" dirty="0"/>
          </a:p>
        </p:txBody>
      </p:sp>
      <p:pic>
        <p:nvPicPr>
          <p:cNvPr id="24580" name="Picture 4" descr="Free clip art &amp;amp;quot;Toolkit&amp;amp;quot; by bogdanco">
            <a:extLst>
              <a:ext uri="{FF2B5EF4-FFF2-40B4-BE49-F238E27FC236}">
                <a16:creationId xmlns:a16="http://schemas.microsoft.com/office/drawing/2014/main" id="{E1CE2C79-22F7-4D4F-8616-0AAEDB8E3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5777" y="365125"/>
            <a:ext cx="1717130" cy="17171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23A2F3F-58FF-2364-B4E3-19CF4B9613FE}"/>
              </a:ext>
            </a:extLst>
          </p:cNvPr>
          <p:cNvPicPr>
            <a:picLocks noChangeAspect="1"/>
          </p:cNvPicPr>
          <p:nvPr/>
        </p:nvPicPr>
        <p:blipFill>
          <a:blip r:embed="rId4"/>
          <a:stretch>
            <a:fillRect/>
          </a:stretch>
        </p:blipFill>
        <p:spPr>
          <a:xfrm>
            <a:off x="9697155" y="4394553"/>
            <a:ext cx="1917347" cy="1917347"/>
          </a:xfrm>
          <a:prstGeom prst="rect">
            <a:avLst/>
          </a:prstGeom>
        </p:spPr>
      </p:pic>
    </p:spTree>
    <p:extLst>
      <p:ext uri="{BB962C8B-B14F-4D97-AF65-F5344CB8AC3E}">
        <p14:creationId xmlns:p14="http://schemas.microsoft.com/office/powerpoint/2010/main" val="17877677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4A3CB-C3F1-3EDB-1ED0-2F79E67E24E4}"/>
              </a:ext>
            </a:extLst>
          </p:cNvPr>
          <p:cNvSpPr>
            <a:spLocks noGrp="1"/>
          </p:cNvSpPr>
          <p:nvPr>
            <p:ph type="title"/>
          </p:nvPr>
        </p:nvSpPr>
        <p:spPr/>
        <p:txBody>
          <a:bodyPr/>
          <a:lstStyle/>
          <a:p>
            <a:r>
              <a:rPr lang="en-US" dirty="0"/>
              <a:t>Any Questions?</a:t>
            </a:r>
          </a:p>
        </p:txBody>
      </p:sp>
      <p:pic>
        <p:nvPicPr>
          <p:cNvPr id="5" name="Picture 4">
            <a:extLst>
              <a:ext uri="{FF2B5EF4-FFF2-40B4-BE49-F238E27FC236}">
                <a16:creationId xmlns:a16="http://schemas.microsoft.com/office/drawing/2014/main" id="{C2B951CD-BF7B-9306-5263-BA7E52D7B525}"/>
              </a:ext>
            </a:extLst>
          </p:cNvPr>
          <p:cNvPicPr>
            <a:picLocks noChangeAspect="1"/>
          </p:cNvPicPr>
          <p:nvPr/>
        </p:nvPicPr>
        <p:blipFill>
          <a:blip r:embed="rId3"/>
          <a:stretch>
            <a:fillRect/>
          </a:stretch>
        </p:blipFill>
        <p:spPr>
          <a:xfrm>
            <a:off x="7781572" y="64911"/>
            <a:ext cx="4305300" cy="6457950"/>
          </a:xfrm>
          <a:prstGeom prst="rect">
            <a:avLst/>
          </a:prstGeom>
        </p:spPr>
      </p:pic>
    </p:spTree>
    <p:extLst>
      <p:ext uri="{BB962C8B-B14F-4D97-AF65-F5344CB8AC3E}">
        <p14:creationId xmlns:p14="http://schemas.microsoft.com/office/powerpoint/2010/main" val="2419368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3CD6AA-E649-23DA-0099-F4E1DAB06750}"/>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9793311-3596-3893-BF16-982DEE82417A}"/>
              </a:ext>
            </a:extLst>
          </p:cNvPr>
          <p:cNvSpPr txBox="1">
            <a:spLocks/>
          </p:cNvSpPr>
          <p:nvPr/>
        </p:nvSpPr>
        <p:spPr>
          <a:xfrm>
            <a:off x="333702" y="882446"/>
            <a:ext cx="8971920" cy="16241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
                <a:srgbClr val="000000"/>
              </a:buClr>
              <a:buSzTx/>
              <a:buFont typeface="Arial"/>
              <a:buNone/>
              <a:tabLst/>
              <a:defRPr/>
            </a:pPr>
            <a:r>
              <a:rPr kumimoji="0" lang="en-US" sz="4300" b="1" i="0" u="none" strike="noStrike" kern="1200" cap="none" spc="0" normalizeH="0" baseline="0" noProof="0" dirty="0">
                <a:ln>
                  <a:noFill/>
                </a:ln>
                <a:solidFill>
                  <a:srgbClr val="C00000"/>
                </a:solidFill>
                <a:effectLst/>
                <a:uLnTx/>
                <a:uFillTx/>
                <a:latin typeface="Arial"/>
                <a:ea typeface="+mj-ea"/>
                <a:cs typeface="+mj-cs"/>
                <a:sym typeface="Arial"/>
              </a:rPr>
              <a:t>Try the New RSII IMG Navigator!</a:t>
            </a:r>
          </a:p>
          <a:p>
            <a:pPr marL="0" marR="0" lvl="0" indent="0" algn="l" defTabSz="914400" rtl="0" eaLnBrk="1" fontAlgn="auto" latinLnBrk="0" hangingPunct="1">
              <a:lnSpc>
                <a:spcPct val="90000"/>
              </a:lnSpc>
              <a:spcBef>
                <a:spcPct val="0"/>
              </a:spcBef>
              <a:spcAft>
                <a:spcPts val="0"/>
              </a:spcAft>
              <a:buClr>
                <a:srgbClr val="000000"/>
              </a:buClr>
              <a:buSzTx/>
              <a:buFont typeface="Arial"/>
              <a:buNone/>
              <a:tabLst/>
              <a:defRPr/>
            </a:pPr>
            <a:endParaRPr kumimoji="0" lang="en-US" sz="2400" b="1" i="0" u="none" strike="noStrike" kern="1200" cap="none" spc="0" normalizeH="0" baseline="0" noProof="0" dirty="0">
              <a:ln>
                <a:noFill/>
              </a:ln>
              <a:solidFill>
                <a:srgbClr val="C00000"/>
              </a:solidFill>
              <a:effectLst/>
              <a:uLnTx/>
              <a:uFillTx/>
              <a:latin typeface="Work Sans Light" pitchFamily="2" charset="77"/>
              <a:ea typeface="+mj-ea"/>
              <a:cs typeface="+mj-cs"/>
              <a:sym typeface="Arial"/>
            </a:endParaRPr>
          </a:p>
        </p:txBody>
      </p:sp>
      <p:sp>
        <p:nvSpPr>
          <p:cNvPr id="2" name="Slide Number Placeholder 3">
            <a:extLst>
              <a:ext uri="{FF2B5EF4-FFF2-40B4-BE49-F238E27FC236}">
                <a16:creationId xmlns:a16="http://schemas.microsoft.com/office/drawing/2014/main" id="{896F74D9-E1C4-C22E-9FB0-59B1649C78CA}"/>
              </a:ext>
            </a:extLst>
          </p:cNvPr>
          <p:cNvSpPr txBox="1">
            <a:spLocks/>
          </p:cNvSpPr>
          <p:nvPr/>
        </p:nvSpPr>
        <p:spPr>
          <a:xfrm>
            <a:off x="11632162" y="6453002"/>
            <a:ext cx="429207"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1200" cap="none" spc="0" normalizeH="0" baseline="0" noProof="0" dirty="0">
              <a:ln>
                <a:noFill/>
              </a:ln>
              <a:solidFill>
                <a:srgbClr val="000000"/>
              </a:solidFill>
              <a:effectLst/>
              <a:uLnTx/>
              <a:uFillTx/>
              <a:latin typeface="Museo Sans 300" panose="02000000000000000000" charset="0"/>
              <a:ea typeface="+mn-ea"/>
              <a:cs typeface="+mn-cs"/>
              <a:sym typeface="Arial"/>
            </a:endParaRPr>
          </a:p>
        </p:txBody>
      </p:sp>
      <p:pic>
        <p:nvPicPr>
          <p:cNvPr id="8" name="Picture 7" descr="A diagram outlining a recruitment session led by Dr. Alfred Gitu, focusing on strategies for selecting qualified IMG candidates and navigating their integration into residency programs.&#10;&#10;AI-generated content may be incorrect.">
            <a:extLst>
              <a:ext uri="{FF2B5EF4-FFF2-40B4-BE49-F238E27FC236}">
                <a16:creationId xmlns:a16="http://schemas.microsoft.com/office/drawing/2014/main" id="{725DBB9E-471D-0C9B-F435-884592A75DCB}"/>
              </a:ext>
            </a:extLst>
          </p:cNvPr>
          <p:cNvPicPr>
            <a:picLocks noChangeAspect="1"/>
          </p:cNvPicPr>
          <p:nvPr/>
        </p:nvPicPr>
        <p:blipFill>
          <a:blip r:embed="rId3"/>
          <a:stretch>
            <a:fillRect/>
          </a:stretch>
        </p:blipFill>
        <p:spPr>
          <a:xfrm>
            <a:off x="6890657" y="3305953"/>
            <a:ext cx="5170712" cy="231790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1E911F2E-0EF4-784A-EA99-4C2855BB3559}"/>
              </a:ext>
            </a:extLst>
          </p:cNvPr>
          <p:cNvSpPr txBox="1"/>
          <p:nvPr/>
        </p:nvSpPr>
        <p:spPr>
          <a:xfrm>
            <a:off x="7000015" y="6071414"/>
            <a:ext cx="512220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156082"/>
                </a:solidFill>
                <a:effectLst/>
                <a:uLnTx/>
                <a:uFillTx/>
                <a:latin typeface="Arial"/>
                <a:cs typeface="Arial"/>
                <a:sym typeface="Arial"/>
              </a:rPr>
              <a:t>Register</a:t>
            </a:r>
            <a:r>
              <a:rPr kumimoji="0" lang="en-US" sz="1400" b="0" i="0" u="none" strike="noStrike" kern="0" cap="none" spc="0" normalizeH="0" baseline="0" noProof="0" dirty="0">
                <a:ln>
                  <a:noFill/>
                </a:ln>
                <a:solidFill>
                  <a:srgbClr val="156082"/>
                </a:solidFill>
                <a:effectLst/>
                <a:uLnTx/>
                <a:uFillTx/>
                <a:latin typeface="Arial"/>
                <a:cs typeface="Arial"/>
                <a:sym typeface="Arial"/>
              </a:rPr>
              <a:t>: https://www.aafp.org/residency-program-directors/residency-program-solutions/rps-mini-group-consults</a:t>
            </a:r>
          </a:p>
        </p:txBody>
      </p:sp>
      <p:sp>
        <p:nvSpPr>
          <p:cNvPr id="13" name="TextBox 12">
            <a:extLst>
              <a:ext uri="{FF2B5EF4-FFF2-40B4-BE49-F238E27FC236}">
                <a16:creationId xmlns:a16="http://schemas.microsoft.com/office/drawing/2014/main" id="{BC73DE08-1F58-6E15-A598-39B1AE9DE6A8}"/>
              </a:ext>
            </a:extLst>
          </p:cNvPr>
          <p:cNvSpPr txBox="1"/>
          <p:nvPr/>
        </p:nvSpPr>
        <p:spPr>
          <a:xfrm>
            <a:off x="367871" y="2314957"/>
            <a:ext cx="610255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A</a:t>
            </a:r>
            <a:r>
              <a:rPr kumimoji="0" lang="en-US" sz="1400" b="1" i="0" u="none" strike="noStrike" kern="0" cap="none" spc="0" normalizeH="0" baseline="0" noProof="0" dirty="0">
                <a:ln>
                  <a:noFill/>
                </a:ln>
                <a:solidFill>
                  <a:srgbClr val="000000"/>
                </a:solidFill>
                <a:effectLst/>
                <a:uLnTx/>
                <a:uFillTx/>
                <a:latin typeface="Arial"/>
                <a:cs typeface="Arial"/>
                <a:sym typeface="Arial"/>
              </a:rPr>
              <a:t> quick, 7-minute tool</a:t>
            </a:r>
            <a:r>
              <a:rPr kumimoji="0" lang="en-US" sz="1400" b="0" i="0" u="none" strike="noStrike" kern="0" cap="none" spc="0" normalizeH="0" baseline="0" noProof="0" dirty="0">
                <a:ln>
                  <a:noFill/>
                </a:ln>
                <a:solidFill>
                  <a:srgbClr val="000000"/>
                </a:solidFill>
                <a:effectLst/>
                <a:uLnTx/>
                <a:uFillTx/>
                <a:latin typeface="Arial"/>
                <a:cs typeface="Arial"/>
                <a:sym typeface="Arial"/>
              </a:rPr>
              <a:t> designed to gauge IMG recruitment practices</a:t>
            </a:r>
          </a:p>
        </p:txBody>
      </p:sp>
      <p:sp>
        <p:nvSpPr>
          <p:cNvPr id="14" name="TextBox 13">
            <a:extLst>
              <a:ext uri="{FF2B5EF4-FFF2-40B4-BE49-F238E27FC236}">
                <a16:creationId xmlns:a16="http://schemas.microsoft.com/office/drawing/2014/main" id="{BC426749-AB47-8137-7756-CC5010125CAB}"/>
              </a:ext>
            </a:extLst>
          </p:cNvPr>
          <p:cNvSpPr txBox="1"/>
          <p:nvPr/>
        </p:nvSpPr>
        <p:spPr>
          <a:xfrm>
            <a:off x="7000015" y="2426367"/>
            <a:ext cx="508906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cs typeface="Arial"/>
                <a:sym typeface="Arial"/>
              </a:rPr>
              <a:t>Join AAFP’s </a:t>
            </a:r>
            <a:r>
              <a:rPr kumimoji="0" lang="en-US" sz="1400" b="1" i="0" u="none" strike="noStrike" kern="0" cap="none" spc="0" normalizeH="0" baseline="0" noProof="0" dirty="0">
                <a:ln>
                  <a:noFill/>
                </a:ln>
                <a:solidFill>
                  <a:srgbClr val="000000"/>
                </a:solidFill>
                <a:effectLst/>
                <a:uLnTx/>
                <a:uFillTx/>
                <a:latin typeface="Arial"/>
                <a:cs typeface="Arial"/>
                <a:sym typeface="Arial"/>
              </a:rPr>
              <a:t>free Residency Program Solutions (RPS): Mini Group Consult Session</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6" name="Picture 15" descr="The image is an invitation to a 10-minute survey provided by the American Academy of Family Physicians to help programs evaluate their IMG recruitment needs and provide customized resources.&#10;&#10;AI-generated content may be incorrect.">
            <a:extLst>
              <a:ext uri="{FF2B5EF4-FFF2-40B4-BE49-F238E27FC236}">
                <a16:creationId xmlns:a16="http://schemas.microsoft.com/office/drawing/2014/main" id="{011B7B88-6084-8837-77B5-7CE0642C57FA}"/>
              </a:ext>
            </a:extLst>
          </p:cNvPr>
          <p:cNvPicPr>
            <a:picLocks noChangeAspect="1"/>
          </p:cNvPicPr>
          <p:nvPr/>
        </p:nvPicPr>
        <p:blipFill>
          <a:blip r:embed="rId4"/>
          <a:stretch>
            <a:fillRect/>
          </a:stretch>
        </p:blipFill>
        <p:spPr>
          <a:xfrm>
            <a:off x="556129" y="2906168"/>
            <a:ext cx="4745215" cy="3066301"/>
          </a:xfrm>
          <a:prstGeom prst="rect">
            <a:avLst/>
          </a:prstGeom>
          <a:ln>
            <a:noFill/>
          </a:ln>
          <a:effectLst>
            <a:outerShdw blurRad="292100" dist="139700" dir="2700000" algn="tl" rotWithShape="0">
              <a:srgbClr val="333333">
                <a:alpha val="65000"/>
              </a:srgbClr>
            </a:outerShdw>
          </a:effectLst>
        </p:spPr>
      </p:pic>
      <p:sp>
        <p:nvSpPr>
          <p:cNvPr id="17" name="TextBox 16">
            <a:extLst>
              <a:ext uri="{FF2B5EF4-FFF2-40B4-BE49-F238E27FC236}">
                <a16:creationId xmlns:a16="http://schemas.microsoft.com/office/drawing/2014/main" id="{7DE912C5-497D-BEE8-1BC5-EDF7B939AFFA}"/>
              </a:ext>
            </a:extLst>
          </p:cNvPr>
          <p:cNvSpPr txBox="1"/>
          <p:nvPr/>
        </p:nvSpPr>
        <p:spPr>
          <a:xfrm>
            <a:off x="367871" y="6179136"/>
            <a:ext cx="663756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156082"/>
                </a:solidFill>
                <a:effectLst/>
                <a:uLnTx/>
                <a:uFillTx/>
                <a:latin typeface="Arial"/>
                <a:cs typeface="Arial"/>
                <a:sym typeface="Arial"/>
              </a:rPr>
              <a:t>Explore: </a:t>
            </a:r>
            <a:r>
              <a:rPr kumimoji="0" lang="en-US" sz="1400" b="0" i="0" u="none" strike="noStrike" kern="0" cap="none" spc="0" normalizeH="0" baseline="0" noProof="0" dirty="0">
                <a:ln>
                  <a:noFill/>
                </a:ln>
                <a:solidFill>
                  <a:srgbClr val="156082"/>
                </a:solidFill>
                <a:effectLst/>
                <a:uLnTx/>
                <a:uFillTx/>
                <a:latin typeface="Arial"/>
                <a:cs typeface="Arial"/>
                <a:sym typeface="Arial"/>
              </a:rPr>
              <a:t>https://survey.alchemer.com/s3/8924005/IMG-Navigator</a:t>
            </a:r>
          </a:p>
        </p:txBody>
      </p:sp>
      <p:pic>
        <p:nvPicPr>
          <p:cNvPr id="7" name="Picture 6">
            <a:extLst>
              <a:ext uri="{FF2B5EF4-FFF2-40B4-BE49-F238E27FC236}">
                <a16:creationId xmlns:a16="http://schemas.microsoft.com/office/drawing/2014/main" id="{46145442-F600-31DC-E86F-B810969AB729}"/>
              </a:ext>
            </a:extLst>
          </p:cNvPr>
          <p:cNvPicPr>
            <a:picLocks noChangeAspect="1"/>
          </p:cNvPicPr>
          <p:nvPr/>
        </p:nvPicPr>
        <p:blipFill>
          <a:blip r:embed="rId5"/>
          <a:stretch>
            <a:fillRect/>
          </a:stretch>
        </p:blipFill>
        <p:spPr>
          <a:xfrm>
            <a:off x="9305622" y="332645"/>
            <a:ext cx="1841990" cy="1967245"/>
          </a:xfrm>
          <a:prstGeom prst="rect">
            <a:avLst/>
          </a:prstGeom>
        </p:spPr>
      </p:pic>
    </p:spTree>
    <p:extLst>
      <p:ext uri="{BB962C8B-B14F-4D97-AF65-F5344CB8AC3E}">
        <p14:creationId xmlns:p14="http://schemas.microsoft.com/office/powerpoint/2010/main" val="188349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F4EA6-7008-883B-B095-531C810C965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C6B4E0F-D6A5-43EB-0529-E7C1D03357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96198" y="259246"/>
            <a:ext cx="3599604" cy="2056917"/>
          </a:xfrm>
          <a:prstGeom prst="rect">
            <a:avLst/>
          </a:prstGeom>
        </p:spPr>
      </p:pic>
      <p:sp>
        <p:nvSpPr>
          <p:cNvPr id="2" name="Title 1">
            <a:extLst>
              <a:ext uri="{FF2B5EF4-FFF2-40B4-BE49-F238E27FC236}">
                <a16:creationId xmlns:a16="http://schemas.microsoft.com/office/drawing/2014/main" id="{F6C003C7-545E-6F28-EB7A-BD71D547A67F}"/>
              </a:ext>
            </a:extLst>
          </p:cNvPr>
          <p:cNvSpPr>
            <a:spLocks noGrp="1"/>
          </p:cNvSpPr>
          <p:nvPr>
            <p:ph type="ctrTitle"/>
          </p:nvPr>
        </p:nvSpPr>
        <p:spPr>
          <a:xfrm>
            <a:off x="1524000" y="1696521"/>
            <a:ext cx="9144000" cy="2387600"/>
          </a:xfrm>
        </p:spPr>
        <p:txBody>
          <a:bodyPr/>
          <a:lstStyle/>
          <a:p>
            <a:r>
              <a:rPr lang="en-US" dirty="0"/>
              <a:t>Thank you! </a:t>
            </a:r>
          </a:p>
        </p:txBody>
      </p:sp>
      <p:sp>
        <p:nvSpPr>
          <p:cNvPr id="3" name="Subtitle 2">
            <a:extLst>
              <a:ext uri="{FF2B5EF4-FFF2-40B4-BE49-F238E27FC236}">
                <a16:creationId xmlns:a16="http://schemas.microsoft.com/office/drawing/2014/main" id="{28DFC82F-CAEC-8924-D60A-3E6283041395}"/>
              </a:ext>
            </a:extLst>
          </p:cNvPr>
          <p:cNvSpPr>
            <a:spLocks noGrp="1"/>
          </p:cNvSpPr>
          <p:nvPr>
            <p:ph type="subTitle" idx="1"/>
          </p:nvPr>
        </p:nvSpPr>
        <p:spPr>
          <a:xfrm>
            <a:off x="1524000" y="4256550"/>
            <a:ext cx="9144000" cy="1655762"/>
          </a:xfrm>
        </p:spPr>
        <p:txBody>
          <a:bodyPr/>
          <a:lstStyle/>
          <a:p>
            <a:r>
              <a:rPr lang="en-US" dirty="0"/>
              <a:t>Slides, recordings, and additional resources will be posted on </a:t>
            </a:r>
          </a:p>
          <a:p>
            <a:r>
              <a:rPr lang="en-US" dirty="0"/>
              <a:t>our AFMRD website later this week.</a:t>
            </a:r>
          </a:p>
          <a:p>
            <a:r>
              <a:rPr lang="en-US" dirty="0">
                <a:hlinkClick r:id="rId4"/>
              </a:rPr>
              <a:t>https://www.afmrd.org/webinars</a:t>
            </a:r>
            <a:r>
              <a:rPr lang="en-US" dirty="0"/>
              <a:t> </a:t>
            </a:r>
          </a:p>
        </p:txBody>
      </p:sp>
    </p:spTree>
    <p:extLst>
      <p:ext uri="{BB962C8B-B14F-4D97-AF65-F5344CB8AC3E}">
        <p14:creationId xmlns:p14="http://schemas.microsoft.com/office/powerpoint/2010/main" val="1732253578"/>
      </p:ext>
    </p:extLst>
  </p:cSld>
  <p:clrMapOvr>
    <a:masterClrMapping/>
  </p:clrMapOvr>
  <mc:AlternateContent xmlns:mc="http://schemas.openxmlformats.org/markup-compatibility/2006" xmlns:p14="http://schemas.microsoft.com/office/powerpoint/2010/main">
    <mc:Choice Requires="p14">
      <p:transition p14:dur="10" advTm="5000"/>
    </mc:Choice>
    <mc:Fallback xmlns="">
      <p:transition advTm="5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4_Office Theme">
  <a:themeElements>
    <a:clrScheme name="Intealth_Colors_1">
      <a:dk1>
        <a:srgbClr val="333333"/>
      </a:dk1>
      <a:lt1>
        <a:sysClr val="window" lastClr="FFFFFF"/>
      </a:lt1>
      <a:dk2>
        <a:srgbClr val="534D57"/>
      </a:dk2>
      <a:lt2>
        <a:srgbClr val="F8EFE3"/>
      </a:lt2>
      <a:accent1>
        <a:srgbClr val="3F4373"/>
      </a:accent1>
      <a:accent2>
        <a:srgbClr val="64C9D7"/>
      </a:accent2>
      <a:accent3>
        <a:srgbClr val="ED693A"/>
      </a:accent3>
      <a:accent4>
        <a:srgbClr val="E7C9A1"/>
      </a:accent4>
      <a:accent5>
        <a:srgbClr val="CCC1D9"/>
      </a:accent5>
      <a:accent6>
        <a:srgbClr val="A0DDE7"/>
      </a:accent6>
      <a:hlink>
        <a:srgbClr val="2B99AB"/>
      </a:hlink>
      <a:folHlink>
        <a:srgbClr val="8064A2"/>
      </a:folHlink>
    </a:clrScheme>
    <a:fontScheme name="Intealth 1 - FranklinGothic">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Intealth_Colors_1">
      <a:dk1>
        <a:srgbClr val="333333"/>
      </a:dk1>
      <a:lt1>
        <a:sysClr val="window" lastClr="FFFFFF"/>
      </a:lt1>
      <a:dk2>
        <a:srgbClr val="534D57"/>
      </a:dk2>
      <a:lt2>
        <a:srgbClr val="F8EFE3"/>
      </a:lt2>
      <a:accent1>
        <a:srgbClr val="3F4373"/>
      </a:accent1>
      <a:accent2>
        <a:srgbClr val="64C9D7"/>
      </a:accent2>
      <a:accent3>
        <a:srgbClr val="ED693A"/>
      </a:accent3>
      <a:accent4>
        <a:srgbClr val="E7C9A1"/>
      </a:accent4>
      <a:accent5>
        <a:srgbClr val="CCC1D9"/>
      </a:accent5>
      <a:accent6>
        <a:srgbClr val="A0DDE7"/>
      </a:accent6>
      <a:hlink>
        <a:srgbClr val="2B99AB"/>
      </a:hlink>
      <a:folHlink>
        <a:srgbClr val="8064A2"/>
      </a:folHlink>
    </a:clrScheme>
    <a:fontScheme name="Intealth 1 - FranklinGothic">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2D7E0582D5B04F94125B91C56605E1" ma:contentTypeVersion="22" ma:contentTypeDescription="Create a new document." ma:contentTypeScope="" ma:versionID="7ab142bfe8875e74485d7ab049a7c220">
  <xsd:schema xmlns:xsd="http://www.w3.org/2001/XMLSchema" xmlns:xs="http://www.w3.org/2001/XMLSchema" xmlns:p="http://schemas.microsoft.com/office/2006/metadata/properties" xmlns:ns2="92261b9a-6ee9-48a9-b271-8d97b9477225" xmlns:ns3="ab680933-9b54-4041-8e2e-1dbc80a515eb" xmlns:ns4="c067c0ba-64d3-4a30-9e06-7e148e86ee54" xmlns:ns5="21655a65-bdf0-451d-bfe4-86a038459fad" targetNamespace="http://schemas.microsoft.com/office/2006/metadata/properties" ma:root="true" ma:fieldsID="8e570b385bea1dcd92b97727884ec3b7" ns2:_="" ns3:_="" ns4:_="" ns5:_="">
    <xsd:import namespace="92261b9a-6ee9-48a9-b271-8d97b9477225"/>
    <xsd:import namespace="ab680933-9b54-4041-8e2e-1dbc80a515eb"/>
    <xsd:import namespace="c067c0ba-64d3-4a30-9e06-7e148e86ee54"/>
    <xsd:import namespace="21655a65-bdf0-451d-bfe4-86a038459fa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4:lcf76f155ced4ddcb4097134ff3c332f" minOccurs="0"/>
                <xsd:element ref="ns5:TaxCatchAll" minOccurs="0"/>
                <xsd:element ref="ns2:Year" minOccurs="0"/>
                <xsd:element ref="ns2:AV" minOccurs="0"/>
                <xsd:element ref="ns2: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261b9a-6ee9-48a9-b271-8d97b94772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description="" ma:indexed="true"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Year" ma:index="23" nillable="true" ma:displayName="Year" ma:format="Dropdown" ma:internalName="Year">
      <xsd:simpleType>
        <xsd:restriction base="dms:Choice">
          <xsd:enumeration value="2024"/>
          <xsd:enumeration value="2023"/>
          <xsd:enumeration value="2022"/>
          <xsd:enumeration value="2021"/>
          <xsd:enumeration value="2020"/>
          <xsd:enumeration value="2019"/>
          <xsd:enumeration value="2018"/>
          <xsd:enumeration value="Historical"/>
          <xsd:enumeration value="2025"/>
          <xsd:enumeration value="2026"/>
        </xsd:restriction>
      </xsd:simpleType>
    </xsd:element>
    <xsd:element name="AV" ma:index="24" nillable="true" ma:displayName="Lead" ma:format="Dropdown" ma:internalName="AV">
      <xsd:simpleType>
        <xsd:restriction base="dms:Choice">
          <xsd:enumeration value="MED"/>
          <xsd:enumeration value="C&amp;E"/>
          <xsd:enumeration value="Marketing"/>
          <xsd:enumeration value="CME"/>
          <xsd:enumeration value="DEX"/>
          <xsd:enumeration value="Legal"/>
          <xsd:enumeration value="SVP"/>
        </xsd:restriction>
      </xsd:simpleType>
    </xsd:element>
    <xsd:element name="Status" ma:index="25" nillable="true" ma:displayName="Status" ma:format="Dropdown" ma:internalName="Status">
      <xsd:simpleType>
        <xsd:restriction base="dms:Choice">
          <xsd:enumeration value="Draft"/>
          <xsd:enumeration value="Final"/>
          <xsd:enumeration value="Choice 3"/>
        </xsd:restrictio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680933-9b54-4041-8e2e-1dbc80a515eb"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067c0ba-64d3-4a30-9e06-7e148e86ee54" elementFormDefault="qualified">
    <xsd:import namespace="http://schemas.microsoft.com/office/2006/documentManagement/types"/>
    <xsd:import namespace="http://schemas.microsoft.com/office/infopath/2007/PartnerControls"/>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157a136-43c5-4c94-a19c-50cb202ee49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21655a65-bdf0-451d-bfe4-86a038459fa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2468875-c326-408d-b808-8ace81ea0feb}" ma:internalName="TaxCatchAll" ma:readOnly="false" ma:showField="CatchAllData" ma:web="21655a65-bdf0-451d-bfe4-86a038459f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67c0ba-64d3-4a30-9e06-7e148e86ee54">
      <Terms xmlns="http://schemas.microsoft.com/office/infopath/2007/PartnerControls"/>
    </lcf76f155ced4ddcb4097134ff3c332f>
    <TaxCatchAll xmlns="21655a65-bdf0-451d-bfe4-86a038459fad" xsi:nil="true"/>
    <Year xmlns="92261b9a-6ee9-48a9-b271-8d97b9477225" xsi:nil="true"/>
    <AV xmlns="92261b9a-6ee9-48a9-b271-8d97b9477225" xsi:nil="true"/>
    <Status xmlns="92261b9a-6ee9-48a9-b271-8d97b9477225" xsi:nil="true"/>
    <MediaLengthInSeconds xmlns="92261b9a-6ee9-48a9-b271-8d97b9477225" xsi:nil="true"/>
    <SharedWithUsers xmlns="ab680933-9b54-4041-8e2e-1dbc80a515eb">
      <UserInfo>
        <DisplayName/>
        <AccountId xsi:nil="true"/>
        <AccountType/>
      </UserInfo>
    </SharedWithUsers>
  </documentManagement>
</p:properties>
</file>

<file path=customXml/itemProps1.xml><?xml version="1.0" encoding="utf-8"?>
<ds:datastoreItem xmlns:ds="http://schemas.openxmlformats.org/officeDocument/2006/customXml" ds:itemID="{D0F16E0B-FCC3-4F8C-A8DD-F1D2BD700BB8}">
  <ds:schemaRefs>
    <ds:schemaRef ds:uri="http://schemas.microsoft.com/sharepoint/v3/contenttype/forms"/>
  </ds:schemaRefs>
</ds:datastoreItem>
</file>

<file path=customXml/itemProps2.xml><?xml version="1.0" encoding="utf-8"?>
<ds:datastoreItem xmlns:ds="http://schemas.openxmlformats.org/officeDocument/2006/customXml" ds:itemID="{106902B0-6BCC-430F-B096-1536278B5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261b9a-6ee9-48a9-b271-8d97b9477225"/>
    <ds:schemaRef ds:uri="ab680933-9b54-4041-8e2e-1dbc80a515eb"/>
    <ds:schemaRef ds:uri="c067c0ba-64d3-4a30-9e06-7e148e86ee54"/>
    <ds:schemaRef ds:uri="21655a65-bdf0-451d-bfe4-86a038459f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9F203D5-7589-46D2-9401-CD98D68CB17F}">
  <ds:schemaRefs>
    <ds:schemaRef ds:uri="c067c0ba-64d3-4a30-9e06-7e148e86ee54"/>
    <ds:schemaRef ds:uri="http://www.w3.org/XML/1998/namespace"/>
    <ds:schemaRef ds:uri="http://schemas.microsoft.com/office/2006/documentManagement/types"/>
    <ds:schemaRef ds:uri="http://purl.org/dc/elements/1.1/"/>
    <ds:schemaRef ds:uri="ab680933-9b54-4041-8e2e-1dbc80a515eb"/>
    <ds:schemaRef ds:uri="http://purl.org/dc/terms/"/>
    <ds:schemaRef ds:uri="http://schemas.microsoft.com/office/infopath/2007/PartnerControls"/>
    <ds:schemaRef ds:uri="http://schemas.openxmlformats.org/package/2006/metadata/core-properties"/>
    <ds:schemaRef ds:uri="http://schemas.microsoft.com/office/2006/metadata/properties"/>
    <ds:schemaRef ds:uri="21655a65-bdf0-451d-bfe4-86a038459fad"/>
    <ds:schemaRef ds:uri="92261b9a-6ee9-48a9-b271-8d97b9477225"/>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562</TotalTime>
  <Words>2694</Words>
  <Application>Microsoft Macintosh PowerPoint</Application>
  <PresentationFormat>Widescreen</PresentationFormat>
  <Paragraphs>397</Paragraphs>
  <Slides>49</Slides>
  <Notes>18</Notes>
  <HiddenSlides>0</HiddenSlides>
  <MMClips>0</MMClips>
  <ScaleCrop>false</ScaleCrop>
  <HeadingPairs>
    <vt:vector size="6" baseType="variant">
      <vt:variant>
        <vt:lpstr>Fonts Used</vt:lpstr>
      </vt:variant>
      <vt:variant>
        <vt:i4>16</vt:i4>
      </vt:variant>
      <vt:variant>
        <vt:lpstr>Theme</vt:lpstr>
      </vt:variant>
      <vt:variant>
        <vt:i4>5</vt:i4>
      </vt:variant>
      <vt:variant>
        <vt:lpstr>Slide Titles</vt:lpstr>
      </vt:variant>
      <vt:variant>
        <vt:i4>49</vt:i4>
      </vt:variant>
    </vt:vector>
  </HeadingPairs>
  <TitlesOfParts>
    <vt:vector size="70" baseType="lpstr">
      <vt:lpstr>Museo Sans 300</vt:lpstr>
      <vt:lpstr>Play</vt:lpstr>
      <vt:lpstr>Roboto Bold</vt:lpstr>
      <vt:lpstr>Aptos</vt:lpstr>
      <vt:lpstr>Aptos Display</vt:lpstr>
      <vt:lpstr>Arial</vt:lpstr>
      <vt:lpstr>Calibri</vt:lpstr>
      <vt:lpstr>Century Gothic</vt:lpstr>
      <vt:lpstr>Franklin Gothic Book</vt:lpstr>
      <vt:lpstr>Franklin Gothic Medium</vt:lpstr>
      <vt:lpstr>Montserrat</vt:lpstr>
      <vt:lpstr>Poppins</vt:lpstr>
      <vt:lpstr>Roboto</vt:lpstr>
      <vt:lpstr>Segoe UI</vt:lpstr>
      <vt:lpstr>Work Sans</vt:lpstr>
      <vt:lpstr>Work Sans Light</vt:lpstr>
      <vt:lpstr>Office Theme</vt:lpstr>
      <vt:lpstr>Custom Design</vt:lpstr>
      <vt:lpstr>4_Office Theme</vt:lpstr>
      <vt:lpstr>3_Office Theme</vt:lpstr>
      <vt:lpstr>1_Office Theme</vt:lpstr>
      <vt:lpstr>IMG Transition to Residency</vt:lpstr>
      <vt:lpstr>PowerPoint Presentation</vt:lpstr>
      <vt:lpstr>1 in 3</vt:lpstr>
      <vt:lpstr>Live Poll Questions</vt:lpstr>
      <vt:lpstr>PowerPoint Presentation</vt:lpstr>
      <vt:lpstr>Objectives </vt:lpstr>
      <vt:lpstr>IMG: Application to Residency Graduation </vt:lpstr>
      <vt:lpstr>IMG: Application to Residency Graduation </vt:lpstr>
      <vt:lpstr>Kento </vt:lpstr>
      <vt:lpstr>From Match Day till Orientation </vt:lpstr>
      <vt:lpstr>Intealth’s Role in GME Supporting IMGs Across the Continuum</vt:lpstr>
      <vt:lpstr>The IMG Experience in GME</vt:lpstr>
      <vt:lpstr>PowerPoint Presentation</vt:lpstr>
      <vt:lpstr>Dual Learning Curves</vt:lpstr>
      <vt:lpstr>Consequences for Performance and Well-Being</vt:lpstr>
      <vt:lpstr>PowerPoint Presentation</vt:lpstr>
      <vt:lpstr>Match Day Welcome Email</vt:lpstr>
      <vt:lpstr>Acculturation Handbook</vt:lpstr>
      <vt:lpstr>Phase 1: Pre-Arrival Preparation 6 Weeks to Orientation</vt:lpstr>
      <vt:lpstr>PowerPoint Presentation</vt:lpstr>
      <vt:lpstr>US Medicine Decoded</vt:lpstr>
      <vt:lpstr>Direct link to Intealth Resources  </vt:lpstr>
      <vt:lpstr>Intern Pre-Arrival Survey</vt:lpstr>
      <vt:lpstr>Orientation </vt:lpstr>
      <vt:lpstr>Kento – Orientation </vt:lpstr>
      <vt:lpstr>Phase 2: Early Integration and Support Months 1–3</vt:lpstr>
      <vt:lpstr>Practical Training During Orientation</vt:lpstr>
      <vt:lpstr>Community Orientation and Social Events</vt:lpstr>
      <vt:lpstr>Residency-Manual  aka Intern Survival Guide </vt:lpstr>
      <vt:lpstr>Ongoing Training After Orientation</vt:lpstr>
      <vt:lpstr>Well-Being Challenges</vt:lpstr>
      <vt:lpstr>Health system navigation</vt:lpstr>
      <vt:lpstr>EPA – Identifying/Addressing the gaps </vt:lpstr>
      <vt:lpstr>Residency</vt:lpstr>
      <vt:lpstr>Kento – Internship</vt:lpstr>
      <vt:lpstr>Mentorship Tips in Residency (IMGs) </vt:lpstr>
      <vt:lpstr>Mentorship Tips in Residency: IMGs</vt:lpstr>
      <vt:lpstr>Phase 3: Inclusion and Ongoing Support Months 3–12 and beyond</vt:lpstr>
      <vt:lpstr>Phase 4: Ongoing Program Improvement</vt:lpstr>
      <vt:lpstr>Transition from Residency to Attending </vt:lpstr>
      <vt:lpstr>Kento – PGY-3 </vt:lpstr>
      <vt:lpstr>Transition from Residency to Attending </vt:lpstr>
      <vt:lpstr>Transition from Residency to Attending </vt:lpstr>
      <vt:lpstr>IMG: Application to Residency Graduation </vt:lpstr>
      <vt:lpstr>Key Take-Home Messages</vt:lpstr>
      <vt:lpstr>Toolkit with Samples</vt:lpstr>
      <vt:lpstr>Any Questions?</vt:lpstr>
      <vt:lpstr>PowerPoint Presentation</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Neil Robertson</dc:creator>
  <cp:lastModifiedBy>Yu01, Grace</cp:lastModifiedBy>
  <cp:revision>54</cp:revision>
  <dcterms:created xsi:type="dcterms:W3CDTF">2025-02-12T19:05:54Z</dcterms:created>
  <dcterms:modified xsi:type="dcterms:W3CDTF">2026-09-29T04:27:10Z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0x010100532D7E0582D5B04F94125B91C56605E1</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GUID">
    <vt:lpwstr>2b80da37-2864-49f9-84d6-7b7243f191a5</vt:lpwstr>
  </property>
</Properties>
</file>